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x="6858000" cy="9144000"/>
  <p:embeddedFontLst>
    <p:embeddedFont>
      <p:font typeface="Helvetica Neue"/>
      <p:regular r:id="rId59"/>
      <p:bold r:id="rId60"/>
      <p:italic r:id="rId61"/>
      <p:boldItalic r:id="rId62"/>
    </p:embeddedFont>
    <p:embeddedFont>
      <p:font typeface="Helvetica Neue Light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HelveticaNeue-boldItalic.fntdata"/><Relationship Id="rId61" Type="http://schemas.openxmlformats.org/officeDocument/2006/relationships/font" Target="fonts/HelveticaNeue-italic.fntdata"/><Relationship Id="rId20" Type="http://schemas.openxmlformats.org/officeDocument/2006/relationships/slide" Target="slides/slide15.xml"/><Relationship Id="rId64" Type="http://schemas.openxmlformats.org/officeDocument/2006/relationships/font" Target="fonts/HelveticaNeueLight-bold.fntdata"/><Relationship Id="rId63" Type="http://schemas.openxmlformats.org/officeDocument/2006/relationships/font" Target="fonts/HelveticaNeueLight-regular.fntdata"/><Relationship Id="rId22" Type="http://schemas.openxmlformats.org/officeDocument/2006/relationships/slide" Target="slides/slide17.xml"/><Relationship Id="rId66" Type="http://schemas.openxmlformats.org/officeDocument/2006/relationships/font" Target="fonts/HelveticaNeueLight-boldItalic.fntdata"/><Relationship Id="rId21" Type="http://schemas.openxmlformats.org/officeDocument/2006/relationships/slide" Target="slides/slide16.xml"/><Relationship Id="rId65" Type="http://schemas.openxmlformats.org/officeDocument/2006/relationships/font" Target="fonts/HelveticaNeueLigh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HelveticaNeue-regular.fntdata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g>
</file>

<file path=ppt/media/image66.jpg>
</file>

<file path=ppt/media/image67.png>
</file>

<file path=ppt/media/image68.jpg>
</file>

<file path=ppt/media/image69.jp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1" name="Google Shape;29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3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" name="Google Shape;3044;g29ec6631b7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5" name="Google Shape;3045;g29ec6631b7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3" name="Shape 3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" name="Google Shape;3054;g2a6ab64819e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5" name="Google Shape;3055;g2a6ab64819e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2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" name="Google Shape;3063;g2a6ab64819e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4" name="Google Shape;3064;g2a6ab64819e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2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Google Shape;3073;g2a6ab64819e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4" name="Google Shape;3074;g2a6ab64819e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3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g2a6ab64819e_3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Google Shape;3085;g2a6ab64819e_3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g2a6ab64819e_3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7" name="Google Shape;3097;g2a6ab64819e_3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g2a6ab64819e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8" name="Google Shape;3108;g2a6ab64819e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Zinn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7" name="Shape 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8" name="Google Shape;3118;g29ec6631b7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9" name="Google Shape;3119;g29ec6631b7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2a711b52df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" name="Google Shape;3127;g2a711b52df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3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g2a711b52df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5" name="Google Shape;3135;g2a711b52df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6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" name="Google Shape;2977;g2a6ab64819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8" name="Google Shape;2978;g2a6ab64819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Lillian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2" name="Shape 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Google Shape;3143;g2a711b52df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4" name="Google Shape;3144;g2a711b52df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g2a711b52df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2" name="Google Shape;3152;g2a711b52df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g2a711b52df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0" name="Google Shape;3160;g2a711b52df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6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g2a711b52df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8" name="Google Shape;3168;g2a711b52df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3" name="Shape 3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" name="Google Shape;3174;g29ec6631b7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5" name="Google Shape;3175;g29ec6631b7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2a711b52df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2a711b52df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g2a711b52df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1" name="Google Shape;3191;g2a711b52df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2a711b52df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2a711b52df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g2a711b52df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8" name="Google Shape;3208;g2a711b52df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g2a711b52df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6" name="Google Shape;3216;g2a711b52df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3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g22c21aff57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5" name="Google Shape;2985;g22c21aff57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g2a711b52df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4" name="Google Shape;3224;g2a711b52df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9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g2a711b52df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1" name="Google Shape;3231;g2a711b52df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g2a711b52df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9" name="Google Shape;3239;g2a711b52df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5" name="Shape 3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" name="Google Shape;3246;g2a711b52df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7" name="Google Shape;3247;g2a711b52df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3" name="Shape 3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4" name="Google Shape;3254;g2a711b52d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5" name="Google Shape;3255;g2a711b52d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1" name="Shape 3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2" name="Google Shape;3262;g1ed592b700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3" name="Google Shape;3263;g1ed592b700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g2a743f75ce0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3" name="Google Shape;3273;g2a743f75ce0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7" name="Shape 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" name="Google Shape;3278;g1ed592b70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9" name="Google Shape;3279;g1ed592b70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4" name="Shape 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" name="Google Shape;3285;g29ec6631b7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6" name="Google Shape;3286;g29ec6631b7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0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1" name="Google Shape;3291;g29ec6631b7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2" name="Google Shape;3292;g29ec6631b7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9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g292022ce30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1" name="Google Shape;2991;g292022ce30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Joost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7" name="Shape 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8" name="Google Shape;3298;g1ec6941c5a4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9" name="Google Shape;3299;g1ec6941c5a4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Lillian</a:t>
            </a:r>
            <a:endParaRPr sz="100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6" name="Shape 3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" name="Google Shape;3307;g2a711b5347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8" name="Google Shape;3308;g2a711b5347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Lillian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4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g29ec6631b7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6" name="Google Shape;3316;g29ec6631b7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0" name="Shape 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1" name="Google Shape;3321;g29ec6631b7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2" name="Google Shape;3322;g29ec6631b7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g29ec6631b7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9" name="Google Shape;3329;g29ec6631b7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4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5" name="Google Shape;3335;g2a6ab64819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6" name="Google Shape;3336;g2a6ab64819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2" name="Shape 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3" name="Google Shape;3343;g2a6ab64819e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4" name="Google Shape;3344;g2a6ab64819e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g1ed26ec7e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2" name="Google Shape;3352;g1ed26ec7e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9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0" name="Google Shape;3360;g1ed26ec7e3d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1" name="Google Shape;3361;g1ed26ec7e3d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9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0" name="Google Shape;3370;g1ed26ec7e3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1" name="Google Shape;3371;g1ed26ec7e3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g2a6ab64819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0" name="Google Shape;3000;g2a6ab64819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Joost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9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g1ec6941c5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1" name="Google Shape;3381;g1ec6941c5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Eileen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2a6ab64819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2a6ab64819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g2a6ab64819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7" name="Google Shape;3397;g2a6ab64819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2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g214b6d29a8e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4" name="Google Shape;3404;g214b6d29a8e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7" name="Shape 3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g2a6ab64819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9" name="Google Shape;3009;g2a6ab64819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Joost, mention that there is no data after the date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2a6ab64819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2a6ab64819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Aaron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5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" name="Google Shape;3026;g2a6ab64819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7" name="Google Shape;3027;g2a6ab64819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Aaron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g2a6ab64819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6" name="Google Shape;3036;g2a6ab64819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Aaron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hyperlink" Target="https://www.harvardanalytics.org/" TargetMode="Externa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1.png"/><Relationship Id="rId3" Type="http://schemas.openxmlformats.org/officeDocument/2006/relationships/image" Target="../media/image2.png"/><Relationship Id="rId4" Type="http://schemas.openxmlformats.org/officeDocument/2006/relationships/hyperlink" Target="https://www.harvardanalytics.org/" TargetMode="External"/><Relationship Id="rId5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Light)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" name="Google Shape;41;p2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None/>
              <a:defRPr sz="2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" name="Google Shape;4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" name="Google Shape;43;p2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-949700" y="-1189125"/>
            <a:ext cx="7236198" cy="75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45" name="Google Shape;4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" name="Google Shape;46;p2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(Dark)">
  <p:cSld name="CUSTOM_8_1">
    <p:bg>
      <p:bgPr>
        <a:solidFill>
          <a:schemeClr val="accent4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1"/>
          <p:cNvSpPr txBox="1"/>
          <p:nvPr/>
        </p:nvSpPr>
        <p:spPr>
          <a:xfrm>
            <a:off x="2951700" y="340675"/>
            <a:ext cx="324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Presentation Agenda</a:t>
            </a:r>
            <a:endParaRPr sz="2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0" name="Google Shape;130;p11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1" name="Google Shape;131;p11"/>
          <p:cNvSpPr txBox="1"/>
          <p:nvPr>
            <p:ph idx="2" type="subTitle"/>
          </p:nvPr>
        </p:nvSpPr>
        <p:spPr>
          <a:xfrm>
            <a:off x="5911775" y="12722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2" name="Google Shape;132;p11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3" name="Google Shape;133;p11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cxnSp>
        <p:nvCxnSpPr>
          <p:cNvPr id="134" name="Google Shape;134;p11"/>
          <p:cNvCxnSpPr/>
          <p:nvPr/>
        </p:nvCxnSpPr>
        <p:spPr>
          <a:xfrm>
            <a:off x="4572000" y="122890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1"/>
          <p:cNvCxnSpPr/>
          <p:nvPr/>
        </p:nvCxnSpPr>
        <p:spPr>
          <a:xfrm>
            <a:off x="4572000" y="290065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6" name="Google Shape;13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1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11"/>
          <p:cNvSpPr txBox="1"/>
          <p:nvPr/>
        </p:nvSpPr>
        <p:spPr>
          <a:xfrm>
            <a:off x="705025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01</a:t>
            </a:r>
            <a:endParaRPr sz="5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9" name="Google Shape;139;p11"/>
          <p:cNvSpPr txBox="1"/>
          <p:nvPr/>
        </p:nvSpPr>
        <p:spPr>
          <a:xfrm>
            <a:off x="4772050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02</a:t>
            </a:r>
            <a:endParaRPr sz="5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0" name="Google Shape;140;p11"/>
          <p:cNvSpPr txBox="1"/>
          <p:nvPr/>
        </p:nvSpPr>
        <p:spPr>
          <a:xfrm>
            <a:off x="705025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03</a:t>
            </a:r>
            <a:endParaRPr sz="5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1" name="Google Shape;141;p11"/>
          <p:cNvSpPr txBox="1"/>
          <p:nvPr/>
        </p:nvSpPr>
        <p:spPr>
          <a:xfrm>
            <a:off x="4772050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04</a:t>
            </a:r>
            <a:endParaRPr sz="5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12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2"/>
          <p:cNvSpPr txBox="1"/>
          <p:nvPr>
            <p:ph idx="2" type="title"/>
          </p:nvPr>
        </p:nvSpPr>
        <p:spPr>
          <a:xfrm>
            <a:off x="311700" y="15222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Helvetica Neue Light"/>
              <a:buNone/>
              <a:defRPr b="0" sz="24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(dark)">
  <p:cSld name="SECTION_HEADER_2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1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3"/>
          <p:cNvSpPr txBox="1"/>
          <p:nvPr>
            <p:ph idx="2" type="title"/>
          </p:nvPr>
        </p:nvSpPr>
        <p:spPr>
          <a:xfrm>
            <a:off x="311700" y="15222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7 people) (Light) ">
  <p:cSld name="CUSTOM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14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Team Introductions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14"/>
          <p:cNvSpPr txBox="1"/>
          <p:nvPr>
            <p:ph idx="1" type="subTitle"/>
          </p:nvPr>
        </p:nvSpPr>
        <p:spPr>
          <a:xfrm>
            <a:off x="156055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8" name="Google Shape;158;p14"/>
          <p:cNvSpPr txBox="1"/>
          <p:nvPr>
            <p:ph idx="2" type="subTitle"/>
          </p:nvPr>
        </p:nvSpPr>
        <p:spPr>
          <a:xfrm>
            <a:off x="156055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9" name="Google Shape;159;p14"/>
          <p:cNvSpPr txBox="1"/>
          <p:nvPr>
            <p:ph idx="3" type="subTitle"/>
          </p:nvPr>
        </p:nvSpPr>
        <p:spPr>
          <a:xfrm>
            <a:off x="369990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0" name="Google Shape;160;p14"/>
          <p:cNvSpPr txBox="1"/>
          <p:nvPr>
            <p:ph idx="4" type="subTitle"/>
          </p:nvPr>
        </p:nvSpPr>
        <p:spPr>
          <a:xfrm>
            <a:off x="369990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1" name="Google Shape;161;p14"/>
          <p:cNvSpPr txBox="1"/>
          <p:nvPr>
            <p:ph idx="5" type="subTitle"/>
          </p:nvPr>
        </p:nvSpPr>
        <p:spPr>
          <a:xfrm>
            <a:off x="591545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p14"/>
          <p:cNvSpPr txBox="1"/>
          <p:nvPr>
            <p:ph idx="6" type="subTitle"/>
          </p:nvPr>
        </p:nvSpPr>
        <p:spPr>
          <a:xfrm>
            <a:off x="591545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3" name="Google Shape;163;p14"/>
          <p:cNvSpPr txBox="1"/>
          <p:nvPr>
            <p:ph idx="7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4" name="Google Shape;164;p14"/>
          <p:cNvSpPr txBox="1"/>
          <p:nvPr>
            <p:ph idx="8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5" name="Google Shape;165;p14"/>
          <p:cNvSpPr txBox="1"/>
          <p:nvPr>
            <p:ph idx="9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6" name="Google Shape;166;p14"/>
          <p:cNvSpPr txBox="1"/>
          <p:nvPr>
            <p:ph idx="13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7" name="Google Shape;167;p14"/>
          <p:cNvSpPr txBox="1"/>
          <p:nvPr>
            <p:ph idx="14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8" name="Google Shape;168;p14"/>
          <p:cNvSpPr txBox="1"/>
          <p:nvPr>
            <p:ph idx="15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9" name="Google Shape;169;p14"/>
          <p:cNvSpPr txBox="1"/>
          <p:nvPr>
            <p:ph idx="16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0" name="Google Shape;170;p14"/>
          <p:cNvSpPr txBox="1"/>
          <p:nvPr>
            <p:ph idx="17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1" name="Google Shape;171;p14"/>
          <p:cNvSpPr/>
          <p:nvPr>
            <p:ph idx="18" type="pic"/>
          </p:nvPr>
        </p:nvSpPr>
        <p:spPr>
          <a:xfrm>
            <a:off x="17735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2" name="Google Shape;172;p14"/>
          <p:cNvSpPr/>
          <p:nvPr>
            <p:ph idx="19" type="pic"/>
          </p:nvPr>
        </p:nvSpPr>
        <p:spPr>
          <a:xfrm>
            <a:off x="391290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3" name="Google Shape;173;p14"/>
          <p:cNvSpPr/>
          <p:nvPr>
            <p:ph idx="20" type="pic"/>
          </p:nvPr>
        </p:nvSpPr>
        <p:spPr>
          <a:xfrm>
            <a:off x="61284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4" name="Google Shape;174;p14"/>
          <p:cNvSpPr/>
          <p:nvPr>
            <p:ph idx="21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5" name="Google Shape;175;p14"/>
          <p:cNvSpPr/>
          <p:nvPr>
            <p:ph idx="22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6" name="Google Shape;176;p14"/>
          <p:cNvSpPr/>
          <p:nvPr>
            <p:ph idx="23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7" name="Google Shape;177;p14"/>
          <p:cNvSpPr/>
          <p:nvPr>
            <p:ph idx="24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78" name="Google Shape;178;p14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179" name="Google Shape;179;p1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7 people) (Dark)">
  <p:cSld name="CUSTOM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5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Team Introductions</a:t>
            </a:r>
            <a:endParaRPr sz="2400">
              <a:solidFill>
                <a:srgbClr val="E6E3E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6" name="Google Shape;186;p15"/>
          <p:cNvSpPr txBox="1"/>
          <p:nvPr>
            <p:ph idx="1" type="subTitle"/>
          </p:nvPr>
        </p:nvSpPr>
        <p:spPr>
          <a:xfrm>
            <a:off x="156055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15"/>
          <p:cNvSpPr txBox="1"/>
          <p:nvPr>
            <p:ph idx="2" type="subTitle"/>
          </p:nvPr>
        </p:nvSpPr>
        <p:spPr>
          <a:xfrm>
            <a:off x="156055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88" name="Google Shape;188;p15"/>
          <p:cNvSpPr txBox="1"/>
          <p:nvPr>
            <p:ph idx="3" type="subTitle"/>
          </p:nvPr>
        </p:nvSpPr>
        <p:spPr>
          <a:xfrm>
            <a:off x="369990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9" name="Google Shape;189;p15"/>
          <p:cNvSpPr txBox="1"/>
          <p:nvPr>
            <p:ph idx="4" type="subTitle"/>
          </p:nvPr>
        </p:nvSpPr>
        <p:spPr>
          <a:xfrm>
            <a:off x="369990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90" name="Google Shape;190;p15"/>
          <p:cNvSpPr txBox="1"/>
          <p:nvPr>
            <p:ph idx="5" type="subTitle"/>
          </p:nvPr>
        </p:nvSpPr>
        <p:spPr>
          <a:xfrm>
            <a:off x="5839250" y="21904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1" name="Google Shape;191;p15"/>
          <p:cNvSpPr txBox="1"/>
          <p:nvPr>
            <p:ph idx="6" type="subTitle"/>
          </p:nvPr>
        </p:nvSpPr>
        <p:spPr>
          <a:xfrm>
            <a:off x="5839250" y="24316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92" name="Google Shape;192;p15"/>
          <p:cNvSpPr txBox="1"/>
          <p:nvPr>
            <p:ph idx="7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15"/>
          <p:cNvSpPr txBox="1"/>
          <p:nvPr>
            <p:ph idx="8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94" name="Google Shape;194;p15"/>
          <p:cNvSpPr txBox="1"/>
          <p:nvPr>
            <p:ph idx="9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5" name="Google Shape;195;p15"/>
          <p:cNvSpPr txBox="1"/>
          <p:nvPr>
            <p:ph idx="13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96" name="Google Shape;196;p15"/>
          <p:cNvSpPr txBox="1"/>
          <p:nvPr>
            <p:ph idx="14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15"/>
          <p:cNvSpPr txBox="1"/>
          <p:nvPr>
            <p:ph idx="15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16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17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200" name="Google Shape;200;p15"/>
          <p:cNvSpPr/>
          <p:nvPr>
            <p:ph idx="18" type="pic"/>
          </p:nvPr>
        </p:nvSpPr>
        <p:spPr>
          <a:xfrm>
            <a:off x="17735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1" name="Google Shape;201;p15"/>
          <p:cNvSpPr/>
          <p:nvPr>
            <p:ph idx="19" type="pic"/>
          </p:nvPr>
        </p:nvSpPr>
        <p:spPr>
          <a:xfrm>
            <a:off x="391290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2" name="Google Shape;202;p15"/>
          <p:cNvSpPr/>
          <p:nvPr>
            <p:ph idx="20" type="pic"/>
          </p:nvPr>
        </p:nvSpPr>
        <p:spPr>
          <a:xfrm>
            <a:off x="60522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3" name="Google Shape;203;p15"/>
          <p:cNvSpPr/>
          <p:nvPr>
            <p:ph idx="21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15"/>
          <p:cNvSpPr/>
          <p:nvPr>
            <p:ph idx="22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5" name="Google Shape;205;p15"/>
          <p:cNvSpPr/>
          <p:nvPr>
            <p:ph idx="23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6" name="Google Shape;206;p15"/>
          <p:cNvSpPr/>
          <p:nvPr>
            <p:ph idx="24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207" name="Google Shape;20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1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9" name="Google Shape;209;p15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210" name="Google Shape;210;p15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8 people) (Light)">
  <p:cSld name="CUSTOM_9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16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Team Introductions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7" name="Google Shape;217;p16"/>
          <p:cNvSpPr txBox="1"/>
          <p:nvPr>
            <p:ph idx="1" type="subTitle"/>
          </p:nvPr>
        </p:nvSpPr>
        <p:spPr>
          <a:xfrm>
            <a:off x="527925" y="2147225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8" name="Google Shape;218;p16"/>
          <p:cNvSpPr txBox="1"/>
          <p:nvPr>
            <p:ph idx="2" type="subTitle"/>
          </p:nvPr>
        </p:nvSpPr>
        <p:spPr>
          <a:xfrm>
            <a:off x="527925" y="2388425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9" name="Google Shape;219;p16"/>
          <p:cNvSpPr txBox="1"/>
          <p:nvPr>
            <p:ph idx="3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0" name="Google Shape;220;p16"/>
          <p:cNvSpPr txBox="1"/>
          <p:nvPr>
            <p:ph idx="4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1" name="Google Shape;221;p16"/>
          <p:cNvSpPr txBox="1"/>
          <p:nvPr>
            <p:ph idx="5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2" name="Google Shape;222;p16"/>
          <p:cNvSpPr txBox="1"/>
          <p:nvPr>
            <p:ph idx="6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3" name="Google Shape;223;p16"/>
          <p:cNvSpPr txBox="1"/>
          <p:nvPr>
            <p:ph idx="7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4" name="Google Shape;224;p16"/>
          <p:cNvSpPr txBox="1"/>
          <p:nvPr>
            <p:ph idx="8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16"/>
          <p:cNvSpPr txBox="1"/>
          <p:nvPr>
            <p:ph idx="9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6" name="Google Shape;226;p16"/>
          <p:cNvSpPr txBox="1"/>
          <p:nvPr>
            <p:ph idx="13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7" name="Google Shape;227;p16"/>
          <p:cNvSpPr/>
          <p:nvPr>
            <p:ph idx="14" type="pic"/>
          </p:nvPr>
        </p:nvSpPr>
        <p:spPr>
          <a:xfrm>
            <a:off x="740925" y="829025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8" name="Google Shape;228;p16"/>
          <p:cNvSpPr/>
          <p:nvPr>
            <p:ph idx="15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9" name="Google Shape;229;p16"/>
          <p:cNvSpPr/>
          <p:nvPr>
            <p:ph idx="16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0" name="Google Shape;230;p16"/>
          <p:cNvSpPr/>
          <p:nvPr>
            <p:ph idx="17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1" name="Google Shape;231;p16"/>
          <p:cNvSpPr/>
          <p:nvPr>
            <p:ph idx="18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32" name="Google Shape;232;p16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233" name="Google Shape;233;p16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p16"/>
          <p:cNvSpPr txBox="1"/>
          <p:nvPr>
            <p:ph idx="19" type="subTitle"/>
          </p:nvPr>
        </p:nvSpPr>
        <p:spPr>
          <a:xfrm>
            <a:off x="2642575" y="2151838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8" name="Google Shape;238;p16"/>
          <p:cNvSpPr txBox="1"/>
          <p:nvPr>
            <p:ph idx="20" type="subTitle"/>
          </p:nvPr>
        </p:nvSpPr>
        <p:spPr>
          <a:xfrm>
            <a:off x="2642575" y="2393038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9" name="Google Shape;239;p16"/>
          <p:cNvSpPr/>
          <p:nvPr>
            <p:ph idx="21" type="pic"/>
          </p:nvPr>
        </p:nvSpPr>
        <p:spPr>
          <a:xfrm>
            <a:off x="2855575" y="8336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0" name="Google Shape;240;p16"/>
          <p:cNvSpPr txBox="1"/>
          <p:nvPr>
            <p:ph idx="22" type="subTitle"/>
          </p:nvPr>
        </p:nvSpPr>
        <p:spPr>
          <a:xfrm>
            <a:off x="4757225" y="2149538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1" name="Google Shape;241;p16"/>
          <p:cNvSpPr txBox="1"/>
          <p:nvPr>
            <p:ph idx="23" type="subTitle"/>
          </p:nvPr>
        </p:nvSpPr>
        <p:spPr>
          <a:xfrm>
            <a:off x="4757225" y="2390738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2" name="Google Shape;242;p16"/>
          <p:cNvSpPr/>
          <p:nvPr>
            <p:ph idx="24" type="pic"/>
          </p:nvPr>
        </p:nvSpPr>
        <p:spPr>
          <a:xfrm>
            <a:off x="4970225" y="8313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16"/>
          <p:cNvSpPr txBox="1"/>
          <p:nvPr>
            <p:ph idx="25" type="subTitle"/>
          </p:nvPr>
        </p:nvSpPr>
        <p:spPr>
          <a:xfrm>
            <a:off x="6871875" y="21541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4" name="Google Shape;244;p16"/>
          <p:cNvSpPr txBox="1"/>
          <p:nvPr>
            <p:ph idx="26" type="subTitle"/>
          </p:nvPr>
        </p:nvSpPr>
        <p:spPr>
          <a:xfrm>
            <a:off x="6871875" y="23953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5" name="Google Shape;245;p16"/>
          <p:cNvSpPr/>
          <p:nvPr>
            <p:ph idx="27" type="pic"/>
          </p:nvPr>
        </p:nvSpPr>
        <p:spPr>
          <a:xfrm>
            <a:off x="7084875" y="835950"/>
            <a:ext cx="1318200" cy="1318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8 people) (Dark)">
  <p:cSld name="CUSTOM_1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17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Team Introductions</a:t>
            </a:r>
            <a:endParaRPr sz="2400">
              <a:solidFill>
                <a:srgbClr val="E6E3E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9" name="Google Shape;24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1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7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252" name="Google Shape;252;p17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" name="Google Shape;256;p17"/>
          <p:cNvSpPr txBox="1"/>
          <p:nvPr>
            <p:ph idx="1" type="subTitle"/>
          </p:nvPr>
        </p:nvSpPr>
        <p:spPr>
          <a:xfrm>
            <a:off x="527925" y="2147225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7" name="Google Shape;257;p17"/>
          <p:cNvSpPr txBox="1"/>
          <p:nvPr>
            <p:ph idx="2" type="subTitle"/>
          </p:nvPr>
        </p:nvSpPr>
        <p:spPr>
          <a:xfrm>
            <a:off x="527925" y="2388425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17"/>
          <p:cNvSpPr txBox="1"/>
          <p:nvPr>
            <p:ph idx="3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9" name="Google Shape;259;p17"/>
          <p:cNvSpPr txBox="1"/>
          <p:nvPr>
            <p:ph idx="4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5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6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17"/>
          <p:cNvSpPr txBox="1"/>
          <p:nvPr>
            <p:ph idx="7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3" name="Google Shape;263;p17"/>
          <p:cNvSpPr txBox="1"/>
          <p:nvPr>
            <p:ph idx="8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4" name="Google Shape;264;p17"/>
          <p:cNvSpPr txBox="1"/>
          <p:nvPr>
            <p:ph idx="9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5" name="Google Shape;265;p17"/>
          <p:cNvSpPr txBox="1"/>
          <p:nvPr>
            <p:ph idx="13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7"/>
          <p:cNvSpPr/>
          <p:nvPr>
            <p:ph idx="14" type="pic"/>
          </p:nvPr>
        </p:nvSpPr>
        <p:spPr>
          <a:xfrm>
            <a:off x="740925" y="829025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7" name="Google Shape;267;p17"/>
          <p:cNvSpPr/>
          <p:nvPr>
            <p:ph idx="15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8" name="Google Shape;268;p17"/>
          <p:cNvSpPr/>
          <p:nvPr>
            <p:ph idx="16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9" name="Google Shape;269;p17"/>
          <p:cNvSpPr/>
          <p:nvPr>
            <p:ph idx="17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0" name="Google Shape;270;p17"/>
          <p:cNvSpPr/>
          <p:nvPr>
            <p:ph idx="18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1" name="Google Shape;271;p17"/>
          <p:cNvSpPr txBox="1"/>
          <p:nvPr>
            <p:ph idx="19" type="subTitle"/>
          </p:nvPr>
        </p:nvSpPr>
        <p:spPr>
          <a:xfrm>
            <a:off x="2642575" y="2151838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2" name="Google Shape;272;p17"/>
          <p:cNvSpPr txBox="1"/>
          <p:nvPr>
            <p:ph idx="20" type="subTitle"/>
          </p:nvPr>
        </p:nvSpPr>
        <p:spPr>
          <a:xfrm>
            <a:off x="2642575" y="2393038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17"/>
          <p:cNvSpPr/>
          <p:nvPr>
            <p:ph idx="21" type="pic"/>
          </p:nvPr>
        </p:nvSpPr>
        <p:spPr>
          <a:xfrm>
            <a:off x="2855575" y="8336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4" name="Google Shape;274;p17"/>
          <p:cNvSpPr txBox="1"/>
          <p:nvPr>
            <p:ph idx="22" type="subTitle"/>
          </p:nvPr>
        </p:nvSpPr>
        <p:spPr>
          <a:xfrm>
            <a:off x="4757225" y="2149538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23" type="subTitle"/>
          </p:nvPr>
        </p:nvSpPr>
        <p:spPr>
          <a:xfrm>
            <a:off x="4757225" y="2390738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p17"/>
          <p:cNvSpPr/>
          <p:nvPr>
            <p:ph idx="24" type="pic"/>
          </p:nvPr>
        </p:nvSpPr>
        <p:spPr>
          <a:xfrm>
            <a:off x="4970225" y="8313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7" name="Google Shape;277;p17"/>
          <p:cNvSpPr txBox="1"/>
          <p:nvPr>
            <p:ph idx="25" type="subTitle"/>
          </p:nvPr>
        </p:nvSpPr>
        <p:spPr>
          <a:xfrm>
            <a:off x="6871875" y="2154150"/>
            <a:ext cx="17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8" name="Google Shape;278;p17"/>
          <p:cNvSpPr txBox="1"/>
          <p:nvPr>
            <p:ph idx="26" type="subTitle"/>
          </p:nvPr>
        </p:nvSpPr>
        <p:spPr>
          <a:xfrm>
            <a:off x="6871875" y="2395350"/>
            <a:ext cx="1744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" name="Google Shape;279;p17"/>
          <p:cNvSpPr/>
          <p:nvPr>
            <p:ph idx="27" type="pic"/>
          </p:nvPr>
        </p:nvSpPr>
        <p:spPr>
          <a:xfrm>
            <a:off x="7084875" y="835950"/>
            <a:ext cx="1318200" cy="1318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 (Light)">
  <p:cSld name="SECTION_HEADER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8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8"/>
          <p:cNvSpPr txBox="1"/>
          <p:nvPr>
            <p:ph type="title"/>
          </p:nvPr>
        </p:nvSpPr>
        <p:spPr>
          <a:xfrm>
            <a:off x="292650" y="272543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83" name="Google Shape;28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8"/>
          <p:cNvSpPr txBox="1"/>
          <p:nvPr>
            <p:ph idx="2"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86" name="Google Shape;286;p18"/>
          <p:cNvGrpSpPr/>
          <p:nvPr/>
        </p:nvGrpSpPr>
        <p:grpSpPr>
          <a:xfrm>
            <a:off x="733087" y="2399187"/>
            <a:ext cx="7639734" cy="282921"/>
            <a:chOff x="1464850" y="436376"/>
            <a:chExt cx="6001362" cy="222300"/>
          </a:xfrm>
        </p:grpSpPr>
        <p:sp>
          <p:nvSpPr>
            <p:cNvPr id="287" name="Google Shape;287;p18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2" name="Google Shape;292;p18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3" name="Google Shape;293;p18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4" name="Google Shape;294;p18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5" name="Google Shape;295;p18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6" name="Google Shape;296;p18"/>
          <p:cNvSpPr txBox="1"/>
          <p:nvPr>
            <p:ph idx="3" type="title"/>
          </p:nvPr>
        </p:nvSpPr>
        <p:spPr>
          <a:xfrm>
            <a:off x="1654800" y="18872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4" type="title"/>
          </p:nvPr>
        </p:nvSpPr>
        <p:spPr>
          <a:xfrm>
            <a:off x="5312400" y="18872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98" name="Google Shape;298;p18"/>
          <p:cNvSpPr txBox="1"/>
          <p:nvPr>
            <p:ph idx="5" type="title"/>
          </p:nvPr>
        </p:nvSpPr>
        <p:spPr>
          <a:xfrm>
            <a:off x="6791400" y="272543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99" name="Google Shape;299;p18"/>
          <p:cNvSpPr txBox="1"/>
          <p:nvPr>
            <p:ph idx="6" type="title"/>
          </p:nvPr>
        </p:nvSpPr>
        <p:spPr>
          <a:xfrm>
            <a:off x="292650" y="32062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7" type="title"/>
          </p:nvPr>
        </p:nvSpPr>
        <p:spPr>
          <a:xfrm>
            <a:off x="1654800" y="1033259"/>
            <a:ext cx="2117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8" type="title"/>
          </p:nvPr>
        </p:nvSpPr>
        <p:spPr>
          <a:xfrm>
            <a:off x="6791400" y="320628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9" type="title"/>
          </p:nvPr>
        </p:nvSpPr>
        <p:spPr>
          <a:xfrm>
            <a:off x="5312400" y="1033259"/>
            <a:ext cx="2117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03" name="Google Shape;303;p18"/>
          <p:cNvSpPr/>
          <p:nvPr/>
        </p:nvSpPr>
        <p:spPr>
          <a:xfrm>
            <a:off x="363009" y="23284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4B4A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8"/>
          <p:cNvSpPr txBox="1"/>
          <p:nvPr>
            <p:ph idx="13" type="title"/>
          </p:nvPr>
        </p:nvSpPr>
        <p:spPr>
          <a:xfrm>
            <a:off x="3542025" y="272538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05" name="Google Shape;305;p18"/>
          <p:cNvSpPr txBox="1"/>
          <p:nvPr>
            <p:ph idx="14" type="title"/>
          </p:nvPr>
        </p:nvSpPr>
        <p:spPr>
          <a:xfrm>
            <a:off x="3542025" y="32062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Light) 2">
  <p:cSld name="SECTION_HEADER_1_3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9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19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19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12" name="Google Shape;312;p19"/>
          <p:cNvSpPr txBox="1"/>
          <p:nvPr>
            <p:ph idx="2" type="title"/>
          </p:nvPr>
        </p:nvSpPr>
        <p:spPr>
          <a:xfrm>
            <a:off x="5349775" y="153618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13" name="Google Shape;313;p19"/>
          <p:cNvSpPr txBox="1"/>
          <p:nvPr>
            <p:ph idx="3" type="title"/>
          </p:nvPr>
        </p:nvSpPr>
        <p:spPr>
          <a:xfrm>
            <a:off x="5349775" y="20170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314" name="Google Shape;314;p19"/>
          <p:cNvGrpSpPr/>
          <p:nvPr/>
        </p:nvGrpSpPr>
        <p:grpSpPr>
          <a:xfrm rot="5400000">
            <a:off x="2914457" y="2039368"/>
            <a:ext cx="3315091" cy="1377134"/>
            <a:chOff x="6796238" y="3158297"/>
            <a:chExt cx="1630319" cy="677257"/>
          </a:xfrm>
        </p:grpSpPr>
        <p:cxnSp>
          <p:nvCxnSpPr>
            <p:cNvPr id="315" name="Google Shape;315;p19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16" name="Google Shape;316;p19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17" name="Google Shape;317;p19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18" name="Google Shape;318;p19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319" name="Google Shape;319;p19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320" name="Google Shape;320;p19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23" name="Google Shape;323;p19"/>
          <p:cNvSpPr txBox="1"/>
          <p:nvPr>
            <p:ph idx="4" type="title"/>
          </p:nvPr>
        </p:nvSpPr>
        <p:spPr>
          <a:xfrm>
            <a:off x="5349775" y="3099700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24" name="Google Shape;324;p19"/>
          <p:cNvSpPr txBox="1"/>
          <p:nvPr>
            <p:ph idx="5" type="title"/>
          </p:nvPr>
        </p:nvSpPr>
        <p:spPr>
          <a:xfrm>
            <a:off x="5349775" y="3580547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25" name="Google Shape;325;p19"/>
          <p:cNvSpPr txBox="1"/>
          <p:nvPr>
            <p:ph idx="6" type="title"/>
          </p:nvPr>
        </p:nvSpPr>
        <p:spPr>
          <a:xfrm>
            <a:off x="1677125" y="11286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7" type="title"/>
          </p:nvPr>
        </p:nvSpPr>
        <p:spPr>
          <a:xfrm>
            <a:off x="1677125" y="1609510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8" type="title"/>
          </p:nvPr>
        </p:nvSpPr>
        <p:spPr>
          <a:xfrm>
            <a:off x="1677125" y="2692175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28" name="Google Shape;328;p19"/>
          <p:cNvSpPr txBox="1"/>
          <p:nvPr>
            <p:ph idx="9" type="title"/>
          </p:nvPr>
        </p:nvSpPr>
        <p:spPr>
          <a:xfrm>
            <a:off x="1677125" y="3173022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 (Dark)">
  <p:cSld name="SECTION_HEADER_1_1">
    <p:bg>
      <p:bgPr>
        <a:solidFill>
          <a:srgbClr val="312E34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1" name="Google Shape;33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0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33" name="Google Shape;333;p20"/>
          <p:cNvSpPr/>
          <p:nvPr/>
        </p:nvSpPr>
        <p:spPr>
          <a:xfrm>
            <a:off x="363009" y="23284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0"/>
          <p:cNvSpPr txBox="1"/>
          <p:nvPr>
            <p:ph idx="2" type="title"/>
          </p:nvPr>
        </p:nvSpPr>
        <p:spPr>
          <a:xfrm>
            <a:off x="292650" y="272543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35" name="Google Shape;335;p20"/>
          <p:cNvGrpSpPr/>
          <p:nvPr/>
        </p:nvGrpSpPr>
        <p:grpSpPr>
          <a:xfrm>
            <a:off x="733087" y="2399187"/>
            <a:ext cx="7639734" cy="282921"/>
            <a:chOff x="1464850" y="436376"/>
            <a:chExt cx="6001362" cy="222300"/>
          </a:xfrm>
        </p:grpSpPr>
        <p:sp>
          <p:nvSpPr>
            <p:cNvPr id="336" name="Google Shape;336;p20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1" name="Google Shape;341;p20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2" name="Google Shape;342;p20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3" name="Google Shape;343;p20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4" name="Google Shape;344;p20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45" name="Google Shape;345;p20"/>
          <p:cNvSpPr txBox="1"/>
          <p:nvPr>
            <p:ph idx="3" type="title"/>
          </p:nvPr>
        </p:nvSpPr>
        <p:spPr>
          <a:xfrm>
            <a:off x="1654800" y="18872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6" name="Google Shape;346;p20"/>
          <p:cNvSpPr txBox="1"/>
          <p:nvPr>
            <p:ph idx="4" type="title"/>
          </p:nvPr>
        </p:nvSpPr>
        <p:spPr>
          <a:xfrm>
            <a:off x="5312400" y="18872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p20"/>
          <p:cNvSpPr txBox="1"/>
          <p:nvPr>
            <p:ph idx="5" type="title"/>
          </p:nvPr>
        </p:nvSpPr>
        <p:spPr>
          <a:xfrm>
            <a:off x="6791400" y="272543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20"/>
          <p:cNvSpPr txBox="1"/>
          <p:nvPr>
            <p:ph idx="6" type="title"/>
          </p:nvPr>
        </p:nvSpPr>
        <p:spPr>
          <a:xfrm>
            <a:off x="292650" y="32062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349" name="Google Shape;349;p20"/>
          <p:cNvSpPr txBox="1"/>
          <p:nvPr>
            <p:ph idx="7" type="title"/>
          </p:nvPr>
        </p:nvSpPr>
        <p:spPr>
          <a:xfrm>
            <a:off x="1654800" y="1033259"/>
            <a:ext cx="2117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350" name="Google Shape;350;p20"/>
          <p:cNvSpPr txBox="1"/>
          <p:nvPr>
            <p:ph idx="8" type="title"/>
          </p:nvPr>
        </p:nvSpPr>
        <p:spPr>
          <a:xfrm>
            <a:off x="6791400" y="320628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351" name="Google Shape;351;p20"/>
          <p:cNvSpPr txBox="1"/>
          <p:nvPr>
            <p:ph idx="9" type="title"/>
          </p:nvPr>
        </p:nvSpPr>
        <p:spPr>
          <a:xfrm>
            <a:off x="5312400" y="1033259"/>
            <a:ext cx="2117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352" name="Google Shape;352;p20"/>
          <p:cNvSpPr txBox="1"/>
          <p:nvPr>
            <p:ph idx="13" type="title"/>
          </p:nvPr>
        </p:nvSpPr>
        <p:spPr>
          <a:xfrm>
            <a:off x="3542025" y="272538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3" name="Google Shape;353;p20"/>
          <p:cNvSpPr txBox="1"/>
          <p:nvPr>
            <p:ph idx="14" type="title"/>
          </p:nvPr>
        </p:nvSpPr>
        <p:spPr>
          <a:xfrm>
            <a:off x="3542025" y="32062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cxnSp>
        <p:nvCxnSpPr>
          <p:cNvPr id="354" name="Google Shape;354;p20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dark)">
  <p:cSld name="TITLE_1_1">
    <p:bg>
      <p:bgPr>
        <a:solidFill>
          <a:srgbClr val="383540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3"/>
          <p:cNvCxnSpPr/>
          <p:nvPr/>
        </p:nvCxnSpPr>
        <p:spPr>
          <a:xfrm flipH="1" rot="10800000">
            <a:off x="76208" y="4647917"/>
            <a:ext cx="8922300" cy="28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2" name="Google Shape;52;p3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-949700" y="-1189125"/>
            <a:ext cx="7236198" cy="75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3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3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  <a:defRPr sz="2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3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Dark)">
  <p:cSld name="SECTION_HEADER_1_3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7" name="Google Shape;35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21"/>
          <p:cNvCxnSpPr/>
          <p:nvPr/>
        </p:nvCxnSpPr>
        <p:spPr>
          <a:xfrm flipH="1" rot="10800000">
            <a:off x="76208" y="4657817"/>
            <a:ext cx="89424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" name="Google Shape;359;p21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Helvetica Neue Light"/>
              <a:buNone/>
              <a:defRPr b="0" sz="24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60" name="Google Shape;360;p21"/>
          <p:cNvSpPr txBox="1"/>
          <p:nvPr>
            <p:ph idx="2" type="title"/>
          </p:nvPr>
        </p:nvSpPr>
        <p:spPr>
          <a:xfrm>
            <a:off x="5349775" y="1536188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61" name="Google Shape;361;p21"/>
          <p:cNvSpPr txBox="1"/>
          <p:nvPr>
            <p:ph idx="3" type="title"/>
          </p:nvPr>
        </p:nvSpPr>
        <p:spPr>
          <a:xfrm>
            <a:off x="5349775" y="2017035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grpSp>
        <p:nvGrpSpPr>
          <p:cNvPr id="362" name="Google Shape;362;p21"/>
          <p:cNvGrpSpPr/>
          <p:nvPr/>
        </p:nvGrpSpPr>
        <p:grpSpPr>
          <a:xfrm rot="5400000">
            <a:off x="2914457" y="2039368"/>
            <a:ext cx="3315091" cy="1377134"/>
            <a:chOff x="6796238" y="3158297"/>
            <a:chExt cx="1630319" cy="677257"/>
          </a:xfrm>
        </p:grpSpPr>
        <p:cxnSp>
          <p:nvCxnSpPr>
            <p:cNvPr id="363" name="Google Shape;363;p21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64" name="Google Shape;364;p21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65" name="Google Shape;365;p21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366" name="Google Shape;366;p21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367" name="Google Shape;367;p21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71" name="Google Shape;371;p21"/>
          <p:cNvSpPr txBox="1"/>
          <p:nvPr>
            <p:ph idx="4" type="title"/>
          </p:nvPr>
        </p:nvSpPr>
        <p:spPr>
          <a:xfrm>
            <a:off x="5349775" y="3099700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72" name="Google Shape;372;p21"/>
          <p:cNvSpPr txBox="1"/>
          <p:nvPr>
            <p:ph idx="5" type="title"/>
          </p:nvPr>
        </p:nvSpPr>
        <p:spPr>
          <a:xfrm>
            <a:off x="5349775" y="3580547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373" name="Google Shape;373;p21"/>
          <p:cNvSpPr txBox="1"/>
          <p:nvPr>
            <p:ph idx="6" type="title"/>
          </p:nvPr>
        </p:nvSpPr>
        <p:spPr>
          <a:xfrm>
            <a:off x="1677125" y="1128663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74" name="Google Shape;374;p21"/>
          <p:cNvSpPr txBox="1"/>
          <p:nvPr>
            <p:ph idx="7" type="title"/>
          </p:nvPr>
        </p:nvSpPr>
        <p:spPr>
          <a:xfrm>
            <a:off x="1677125" y="1609510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375" name="Google Shape;375;p21"/>
          <p:cNvSpPr txBox="1"/>
          <p:nvPr>
            <p:ph idx="8" type="title"/>
          </p:nvPr>
        </p:nvSpPr>
        <p:spPr>
          <a:xfrm>
            <a:off x="1677125" y="2692175"/>
            <a:ext cx="21171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76" name="Google Shape;376;p21"/>
          <p:cNvSpPr txBox="1"/>
          <p:nvPr>
            <p:ph idx="9" type="title"/>
          </p:nvPr>
        </p:nvSpPr>
        <p:spPr>
          <a:xfrm>
            <a:off x="1677125" y="3173022"/>
            <a:ext cx="211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mponents (Light)">
  <p:cSld name="SECTION_HEADER_1_3_2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22"/>
          <p:cNvGrpSpPr/>
          <p:nvPr/>
        </p:nvGrpSpPr>
        <p:grpSpPr>
          <a:xfrm>
            <a:off x="993922" y="1133378"/>
            <a:ext cx="7156159" cy="3284183"/>
            <a:chOff x="238125" y="1188750"/>
            <a:chExt cx="7140450" cy="3335550"/>
          </a:xfrm>
        </p:grpSpPr>
        <p:sp>
          <p:nvSpPr>
            <p:cNvPr id="379" name="Google Shape;379;p22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" name="Google Shape;384;p22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6" name="Google Shape;38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7" name="Google Shape;387;p22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22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89" name="Google Shape;389;p22"/>
          <p:cNvSpPr txBox="1"/>
          <p:nvPr>
            <p:ph idx="2" type="title"/>
          </p:nvPr>
        </p:nvSpPr>
        <p:spPr>
          <a:xfrm>
            <a:off x="993925" y="1128675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90" name="Google Shape;390;p22"/>
          <p:cNvSpPr txBox="1"/>
          <p:nvPr>
            <p:ph idx="3" type="title"/>
          </p:nvPr>
        </p:nvSpPr>
        <p:spPr>
          <a:xfrm>
            <a:off x="993925" y="1456825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91" name="Google Shape;391;p22"/>
          <p:cNvSpPr txBox="1"/>
          <p:nvPr>
            <p:ph idx="4" type="title"/>
          </p:nvPr>
        </p:nvSpPr>
        <p:spPr>
          <a:xfrm>
            <a:off x="993925" y="2854000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92" name="Google Shape;392;p22"/>
          <p:cNvSpPr txBox="1"/>
          <p:nvPr>
            <p:ph idx="5" type="title"/>
          </p:nvPr>
        </p:nvSpPr>
        <p:spPr>
          <a:xfrm>
            <a:off x="993925" y="3182150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93" name="Google Shape;393;p22"/>
          <p:cNvSpPr txBox="1"/>
          <p:nvPr>
            <p:ph idx="6" type="title"/>
          </p:nvPr>
        </p:nvSpPr>
        <p:spPr>
          <a:xfrm>
            <a:off x="4654775" y="1133375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94" name="Google Shape;394;p22"/>
          <p:cNvSpPr txBox="1"/>
          <p:nvPr>
            <p:ph idx="7" type="title"/>
          </p:nvPr>
        </p:nvSpPr>
        <p:spPr>
          <a:xfrm>
            <a:off x="4714175" y="1456825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95" name="Google Shape;395;p22"/>
          <p:cNvSpPr txBox="1"/>
          <p:nvPr>
            <p:ph idx="8" type="title"/>
          </p:nvPr>
        </p:nvSpPr>
        <p:spPr>
          <a:xfrm>
            <a:off x="4654775" y="2854000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396" name="Google Shape;396;p22"/>
          <p:cNvSpPr txBox="1"/>
          <p:nvPr>
            <p:ph idx="9" type="title"/>
          </p:nvPr>
        </p:nvSpPr>
        <p:spPr>
          <a:xfrm>
            <a:off x="4714175" y="3182150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mponents (Dark)">
  <p:cSld name="SECTION_HEADER_1_3_2_1_1">
    <p:bg>
      <p:bgPr>
        <a:solidFill>
          <a:schemeClr val="accent4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23"/>
          <p:cNvGrpSpPr/>
          <p:nvPr/>
        </p:nvGrpSpPr>
        <p:grpSpPr>
          <a:xfrm>
            <a:off x="993922" y="1133378"/>
            <a:ext cx="7156159" cy="3284183"/>
            <a:chOff x="238125" y="1188750"/>
            <a:chExt cx="7140450" cy="3335550"/>
          </a:xfrm>
        </p:grpSpPr>
        <p:sp>
          <p:nvSpPr>
            <p:cNvPr id="399" name="Google Shape;399;p23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6" name="Google Shape;406;p23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23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08" name="Google Shape;408;p23"/>
          <p:cNvSpPr txBox="1"/>
          <p:nvPr>
            <p:ph idx="2" type="title"/>
          </p:nvPr>
        </p:nvSpPr>
        <p:spPr>
          <a:xfrm>
            <a:off x="993925" y="1128675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409" name="Google Shape;409;p23"/>
          <p:cNvSpPr txBox="1"/>
          <p:nvPr>
            <p:ph idx="3" type="title"/>
          </p:nvPr>
        </p:nvSpPr>
        <p:spPr>
          <a:xfrm>
            <a:off x="993925" y="1456825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0" name="Google Shape;410;p23"/>
          <p:cNvSpPr txBox="1"/>
          <p:nvPr>
            <p:ph idx="4" type="title"/>
          </p:nvPr>
        </p:nvSpPr>
        <p:spPr>
          <a:xfrm>
            <a:off x="993925" y="2854000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411" name="Google Shape;411;p23"/>
          <p:cNvSpPr txBox="1"/>
          <p:nvPr>
            <p:ph idx="5" type="title"/>
          </p:nvPr>
        </p:nvSpPr>
        <p:spPr>
          <a:xfrm>
            <a:off x="993925" y="3182150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2" name="Google Shape;412;p23"/>
          <p:cNvSpPr txBox="1"/>
          <p:nvPr>
            <p:ph idx="6" type="title"/>
          </p:nvPr>
        </p:nvSpPr>
        <p:spPr>
          <a:xfrm>
            <a:off x="4654775" y="1133375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413" name="Google Shape;413;p23"/>
          <p:cNvSpPr txBox="1"/>
          <p:nvPr>
            <p:ph idx="7" type="title"/>
          </p:nvPr>
        </p:nvSpPr>
        <p:spPr>
          <a:xfrm>
            <a:off x="4714175" y="1456825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4" name="Google Shape;414;p23"/>
          <p:cNvSpPr txBox="1"/>
          <p:nvPr>
            <p:ph idx="8" type="title"/>
          </p:nvPr>
        </p:nvSpPr>
        <p:spPr>
          <a:xfrm>
            <a:off x="4654775" y="2854000"/>
            <a:ext cx="3495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415" name="Google Shape;415;p23"/>
          <p:cNvSpPr txBox="1"/>
          <p:nvPr>
            <p:ph idx="9" type="title"/>
          </p:nvPr>
        </p:nvSpPr>
        <p:spPr>
          <a:xfrm>
            <a:off x="4714175" y="3182150"/>
            <a:ext cx="33765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16" name="Google Shape;416;p23"/>
          <p:cNvCxnSpPr/>
          <p:nvPr/>
        </p:nvCxnSpPr>
        <p:spPr>
          <a:xfrm>
            <a:off x="307225" y="882025"/>
            <a:ext cx="8532900" cy="9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7" name="Google Shape;4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8" name="Google Shape;418;p2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tep Flowchart (Light)">
  <p:cSld name="SECTION_HEADER_1_3_2_1_2_1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p24"/>
          <p:cNvGrpSpPr/>
          <p:nvPr/>
        </p:nvGrpSpPr>
        <p:grpSpPr>
          <a:xfrm>
            <a:off x="104834" y="1052052"/>
            <a:ext cx="8916528" cy="3489605"/>
            <a:chOff x="238125" y="1335475"/>
            <a:chExt cx="5418735" cy="3034175"/>
          </a:xfrm>
        </p:grpSpPr>
        <p:sp>
          <p:nvSpPr>
            <p:cNvPr id="421" name="Google Shape;421;p24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24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6" name="Google Shape;42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p24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24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29" name="Google Shape;429;p24"/>
          <p:cNvSpPr txBox="1"/>
          <p:nvPr>
            <p:ph idx="2" type="title"/>
          </p:nvPr>
        </p:nvSpPr>
        <p:spPr>
          <a:xfrm>
            <a:off x="218025" y="1133375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30" name="Google Shape;430;p24"/>
          <p:cNvSpPr txBox="1"/>
          <p:nvPr>
            <p:ph idx="3" type="title"/>
          </p:nvPr>
        </p:nvSpPr>
        <p:spPr>
          <a:xfrm>
            <a:off x="217925" y="1601975"/>
            <a:ext cx="2646300" cy="28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31" name="Google Shape;431;p24"/>
          <p:cNvSpPr txBox="1"/>
          <p:nvPr>
            <p:ph idx="4" type="title"/>
          </p:nvPr>
        </p:nvSpPr>
        <p:spPr>
          <a:xfrm>
            <a:off x="2976850" y="1135250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32" name="Google Shape;432;p24"/>
          <p:cNvSpPr txBox="1"/>
          <p:nvPr>
            <p:ph idx="5" type="title"/>
          </p:nvPr>
        </p:nvSpPr>
        <p:spPr>
          <a:xfrm>
            <a:off x="2976750" y="1603750"/>
            <a:ext cx="2646300" cy="28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33" name="Google Shape;433;p24"/>
          <p:cNvSpPr txBox="1"/>
          <p:nvPr>
            <p:ph idx="6" type="title"/>
          </p:nvPr>
        </p:nvSpPr>
        <p:spPr>
          <a:xfrm>
            <a:off x="5826150" y="1135263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34" name="Google Shape;434;p24"/>
          <p:cNvSpPr txBox="1"/>
          <p:nvPr>
            <p:ph idx="7" type="title"/>
          </p:nvPr>
        </p:nvSpPr>
        <p:spPr>
          <a:xfrm>
            <a:off x="5826050" y="1603774"/>
            <a:ext cx="2646300" cy="28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tep Flowchart (Dark)">
  <p:cSld name="SECTION_HEADER_1_3_2_1_2_1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25"/>
          <p:cNvGrpSpPr/>
          <p:nvPr/>
        </p:nvGrpSpPr>
        <p:grpSpPr>
          <a:xfrm>
            <a:off x="104834" y="1052052"/>
            <a:ext cx="8916528" cy="3489605"/>
            <a:chOff x="238125" y="1335475"/>
            <a:chExt cx="5418735" cy="3034175"/>
          </a:xfrm>
        </p:grpSpPr>
        <p:sp>
          <p:nvSpPr>
            <p:cNvPr id="437" name="Google Shape;437;p25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5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5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0" name="Google Shape;44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1" name="Google Shape;44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2" name="Google Shape;442;p25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3" name="Google Shape;443;p25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Helvetica Neue Light"/>
              <a:buNone/>
              <a:defRPr b="0" sz="2400">
                <a:solidFill>
                  <a:schemeClr val="accent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44" name="Google Shape;444;p25"/>
          <p:cNvSpPr txBox="1"/>
          <p:nvPr>
            <p:ph idx="2" type="title"/>
          </p:nvPr>
        </p:nvSpPr>
        <p:spPr>
          <a:xfrm>
            <a:off x="218025" y="1133375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45" name="Google Shape;445;p25"/>
          <p:cNvSpPr txBox="1"/>
          <p:nvPr>
            <p:ph idx="3" type="title"/>
          </p:nvPr>
        </p:nvSpPr>
        <p:spPr>
          <a:xfrm>
            <a:off x="217925" y="1603875"/>
            <a:ext cx="2646300" cy="28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6" name="Google Shape;446;p25"/>
          <p:cNvSpPr txBox="1"/>
          <p:nvPr>
            <p:ph idx="4" type="title"/>
          </p:nvPr>
        </p:nvSpPr>
        <p:spPr>
          <a:xfrm>
            <a:off x="2976850" y="1135250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47" name="Google Shape;447;p25"/>
          <p:cNvSpPr txBox="1"/>
          <p:nvPr>
            <p:ph idx="5" type="title"/>
          </p:nvPr>
        </p:nvSpPr>
        <p:spPr>
          <a:xfrm>
            <a:off x="2976750" y="1601975"/>
            <a:ext cx="2646300" cy="28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8" name="Google Shape;448;p25"/>
          <p:cNvSpPr txBox="1"/>
          <p:nvPr>
            <p:ph idx="6" type="title"/>
          </p:nvPr>
        </p:nvSpPr>
        <p:spPr>
          <a:xfrm>
            <a:off x="5826150" y="1135263"/>
            <a:ext cx="26463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49" name="Google Shape;449;p25"/>
          <p:cNvSpPr txBox="1"/>
          <p:nvPr>
            <p:ph idx="7" type="title"/>
          </p:nvPr>
        </p:nvSpPr>
        <p:spPr>
          <a:xfrm>
            <a:off x="5826050" y="1601951"/>
            <a:ext cx="2646300" cy="28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50" name="Google Shape;4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1" name="Google Shape;451;p2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4-step) (Light)">
  <p:cSld name="SECTION_HEADER_1_2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6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5" name="Google Shape;45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6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57" name="Google Shape;457;p26"/>
          <p:cNvSpPr txBox="1"/>
          <p:nvPr>
            <p:ph idx="2" type="title"/>
          </p:nvPr>
        </p:nvSpPr>
        <p:spPr>
          <a:xfrm>
            <a:off x="3352950" y="9880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58" name="Google Shape;458;p26"/>
          <p:cNvSpPr txBox="1"/>
          <p:nvPr>
            <p:ph idx="3" type="title"/>
          </p:nvPr>
        </p:nvSpPr>
        <p:spPr>
          <a:xfrm>
            <a:off x="3352950" y="13804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459" name="Google Shape;459;p26"/>
          <p:cNvGrpSpPr/>
          <p:nvPr/>
        </p:nvGrpSpPr>
        <p:grpSpPr>
          <a:xfrm>
            <a:off x="311706" y="1262476"/>
            <a:ext cx="2743773" cy="2743768"/>
            <a:chOff x="3736598" y="2170606"/>
            <a:chExt cx="404889" cy="404889"/>
          </a:xfrm>
        </p:grpSpPr>
        <p:sp>
          <p:nvSpPr>
            <p:cNvPr id="460" name="Google Shape;460;p26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6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6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013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6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4" name="Google Shape;464;p26"/>
          <p:cNvSpPr txBox="1"/>
          <p:nvPr>
            <p:ph idx="4" type="title"/>
          </p:nvPr>
        </p:nvSpPr>
        <p:spPr>
          <a:xfrm>
            <a:off x="3352950" y="1865838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65" name="Google Shape;465;p26"/>
          <p:cNvSpPr txBox="1"/>
          <p:nvPr>
            <p:ph idx="5" type="title"/>
          </p:nvPr>
        </p:nvSpPr>
        <p:spPr>
          <a:xfrm>
            <a:off x="3352950" y="2258238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66" name="Google Shape;466;p26"/>
          <p:cNvSpPr txBox="1"/>
          <p:nvPr>
            <p:ph idx="6" type="title"/>
          </p:nvPr>
        </p:nvSpPr>
        <p:spPr>
          <a:xfrm>
            <a:off x="3352950" y="26875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67" name="Google Shape;467;p26"/>
          <p:cNvSpPr txBox="1"/>
          <p:nvPr>
            <p:ph idx="7" type="title"/>
          </p:nvPr>
        </p:nvSpPr>
        <p:spPr>
          <a:xfrm>
            <a:off x="3352950" y="30799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68" name="Google Shape;468;p26"/>
          <p:cNvSpPr txBox="1"/>
          <p:nvPr>
            <p:ph idx="8" type="title"/>
          </p:nvPr>
        </p:nvSpPr>
        <p:spPr>
          <a:xfrm>
            <a:off x="3352950" y="3565338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69" name="Google Shape;469;p26"/>
          <p:cNvSpPr txBox="1"/>
          <p:nvPr>
            <p:ph idx="9" type="title"/>
          </p:nvPr>
        </p:nvSpPr>
        <p:spPr>
          <a:xfrm>
            <a:off x="3352950" y="3957738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70" name="Google Shape;470;p26"/>
          <p:cNvSpPr txBox="1"/>
          <p:nvPr/>
        </p:nvSpPr>
        <p:spPr>
          <a:xfrm>
            <a:off x="1209700" y="122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24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2134450" y="140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24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2250300" y="28588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sz="24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3" name="Google Shape;473;p26"/>
          <p:cNvSpPr txBox="1"/>
          <p:nvPr/>
        </p:nvSpPr>
        <p:spPr>
          <a:xfrm>
            <a:off x="518400" y="256860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24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4" name="Google Shape;474;p26"/>
          <p:cNvSpPr txBox="1"/>
          <p:nvPr>
            <p:ph idx="1" type="subTitle"/>
          </p:nvPr>
        </p:nvSpPr>
        <p:spPr>
          <a:xfrm>
            <a:off x="594600" y="164895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5" name="Google Shape;475;p26"/>
          <p:cNvSpPr txBox="1"/>
          <p:nvPr>
            <p:ph idx="13" type="subTitle"/>
          </p:nvPr>
        </p:nvSpPr>
        <p:spPr>
          <a:xfrm>
            <a:off x="1973775" y="186585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6" name="Google Shape;476;p26"/>
          <p:cNvSpPr txBox="1"/>
          <p:nvPr>
            <p:ph idx="14" type="subTitle"/>
          </p:nvPr>
        </p:nvSpPr>
        <p:spPr>
          <a:xfrm>
            <a:off x="1624288" y="319890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7" name="Google Shape;477;p26"/>
          <p:cNvSpPr txBox="1"/>
          <p:nvPr>
            <p:ph idx="15" type="subTitle"/>
          </p:nvPr>
        </p:nvSpPr>
        <p:spPr>
          <a:xfrm>
            <a:off x="444138" y="2994238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ers (Light)">
  <p:cSld name="SECTION_HEADER_1_2_4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27"/>
          <p:cNvGrpSpPr/>
          <p:nvPr/>
        </p:nvGrpSpPr>
        <p:grpSpPr>
          <a:xfrm>
            <a:off x="236939" y="1297431"/>
            <a:ext cx="3498028" cy="2944343"/>
            <a:chOff x="951975" y="315800"/>
            <a:chExt cx="5860325" cy="4933550"/>
          </a:xfrm>
        </p:grpSpPr>
        <p:sp>
          <p:nvSpPr>
            <p:cNvPr id="480" name="Google Shape;480;p27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27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8E7CC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27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0" name="Google Shape;490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7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92" name="Google Shape;492;p27"/>
          <p:cNvSpPr txBox="1"/>
          <p:nvPr>
            <p:ph idx="2" type="title"/>
          </p:nvPr>
        </p:nvSpPr>
        <p:spPr>
          <a:xfrm>
            <a:off x="4122725" y="1070925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93" name="Google Shape;493;p27"/>
          <p:cNvSpPr txBox="1"/>
          <p:nvPr>
            <p:ph idx="3" type="title"/>
          </p:nvPr>
        </p:nvSpPr>
        <p:spPr>
          <a:xfrm>
            <a:off x="4122725" y="1454010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94" name="Google Shape;494;p27"/>
          <p:cNvSpPr txBox="1"/>
          <p:nvPr>
            <p:ph idx="4" type="title"/>
          </p:nvPr>
        </p:nvSpPr>
        <p:spPr>
          <a:xfrm>
            <a:off x="4122725" y="1927874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95" name="Google Shape;495;p27"/>
          <p:cNvSpPr txBox="1"/>
          <p:nvPr>
            <p:ph idx="5" type="title"/>
          </p:nvPr>
        </p:nvSpPr>
        <p:spPr>
          <a:xfrm>
            <a:off x="4122725" y="2310959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96" name="Google Shape;496;p27"/>
          <p:cNvSpPr txBox="1"/>
          <p:nvPr>
            <p:ph idx="6" type="title"/>
          </p:nvPr>
        </p:nvSpPr>
        <p:spPr>
          <a:xfrm>
            <a:off x="4122725" y="2730079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97" name="Google Shape;497;p27"/>
          <p:cNvSpPr txBox="1"/>
          <p:nvPr>
            <p:ph idx="7" type="title"/>
          </p:nvPr>
        </p:nvSpPr>
        <p:spPr>
          <a:xfrm>
            <a:off x="4122725" y="3113164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98" name="Google Shape;498;p27"/>
          <p:cNvSpPr txBox="1"/>
          <p:nvPr>
            <p:ph idx="8" type="title"/>
          </p:nvPr>
        </p:nvSpPr>
        <p:spPr>
          <a:xfrm>
            <a:off x="4122725" y="3587028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499" name="Google Shape;499;p27"/>
          <p:cNvSpPr txBox="1"/>
          <p:nvPr>
            <p:ph idx="9" type="title"/>
          </p:nvPr>
        </p:nvSpPr>
        <p:spPr>
          <a:xfrm>
            <a:off x="4122725" y="3970113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00" name="Google Shape;500;p27"/>
          <p:cNvSpPr txBox="1"/>
          <p:nvPr>
            <p:ph idx="1" type="subTitle"/>
          </p:nvPr>
        </p:nvSpPr>
        <p:spPr>
          <a:xfrm rot="-1635919">
            <a:off x="1695828" y="2165672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200"/>
              <a:buFont typeface="Helvetica Neue"/>
              <a:buNone/>
              <a:defRPr b="1" i="1" sz="1200">
                <a:solidFill>
                  <a:srgbClr val="8E7CC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1" name="Google Shape;501;p27"/>
          <p:cNvSpPr txBox="1"/>
          <p:nvPr>
            <p:ph idx="13" type="subTitle"/>
          </p:nvPr>
        </p:nvSpPr>
        <p:spPr>
          <a:xfrm rot="-1635919">
            <a:off x="1695828" y="2596172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FA0A4"/>
              </a:buClr>
              <a:buSzPts val="1200"/>
              <a:buFont typeface="Helvetica Neue"/>
              <a:buNone/>
              <a:defRPr b="1" i="1" sz="1200">
                <a:solidFill>
                  <a:srgbClr val="9FA0A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2" name="Google Shape;502;p27"/>
          <p:cNvSpPr txBox="1"/>
          <p:nvPr>
            <p:ph idx="14" type="subTitle"/>
          </p:nvPr>
        </p:nvSpPr>
        <p:spPr>
          <a:xfrm rot="-1635919">
            <a:off x="1695828" y="3050847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Font typeface="Helvetica Neue"/>
              <a:buNone/>
              <a:defRPr b="1" i="1" sz="1200">
                <a:solidFill>
                  <a:srgbClr val="523F9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3" name="Google Shape;503;p27"/>
          <p:cNvSpPr txBox="1"/>
          <p:nvPr>
            <p:ph idx="15" type="subTitle"/>
          </p:nvPr>
        </p:nvSpPr>
        <p:spPr>
          <a:xfrm rot="-1635919">
            <a:off x="1695828" y="3489197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 sz="1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ers (Light) 1">
  <p:cSld name="SECTION_HEADER_1_2_4_1">
    <p:bg>
      <p:bgPr>
        <a:solidFill>
          <a:schemeClr val="accent4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28"/>
          <p:cNvGrpSpPr/>
          <p:nvPr/>
        </p:nvGrpSpPr>
        <p:grpSpPr>
          <a:xfrm>
            <a:off x="236939" y="1297431"/>
            <a:ext cx="3498028" cy="2944343"/>
            <a:chOff x="951975" y="315800"/>
            <a:chExt cx="5860325" cy="4933550"/>
          </a:xfrm>
        </p:grpSpPr>
        <p:sp>
          <p:nvSpPr>
            <p:cNvPr id="506" name="Google Shape;506;p28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4A7D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B4A7D6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4" name="Google Shape;51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5" name="Google Shape;51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28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17" name="Google Shape;517;p28"/>
          <p:cNvSpPr txBox="1"/>
          <p:nvPr>
            <p:ph idx="2" type="title"/>
          </p:nvPr>
        </p:nvSpPr>
        <p:spPr>
          <a:xfrm>
            <a:off x="4122725" y="1070925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518" name="Google Shape;518;p28"/>
          <p:cNvSpPr txBox="1"/>
          <p:nvPr>
            <p:ph idx="3" type="title"/>
          </p:nvPr>
        </p:nvSpPr>
        <p:spPr>
          <a:xfrm>
            <a:off x="4122725" y="1454010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9" name="Google Shape;519;p28"/>
          <p:cNvSpPr txBox="1"/>
          <p:nvPr>
            <p:ph idx="4" type="title"/>
          </p:nvPr>
        </p:nvSpPr>
        <p:spPr>
          <a:xfrm>
            <a:off x="4122725" y="1927874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520" name="Google Shape;520;p28"/>
          <p:cNvSpPr txBox="1"/>
          <p:nvPr>
            <p:ph idx="5" type="title"/>
          </p:nvPr>
        </p:nvSpPr>
        <p:spPr>
          <a:xfrm>
            <a:off x="4122725" y="2310959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1" name="Google Shape;521;p28"/>
          <p:cNvSpPr txBox="1"/>
          <p:nvPr>
            <p:ph idx="6" type="title"/>
          </p:nvPr>
        </p:nvSpPr>
        <p:spPr>
          <a:xfrm>
            <a:off x="4122725" y="2730079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522" name="Google Shape;522;p28"/>
          <p:cNvSpPr txBox="1"/>
          <p:nvPr>
            <p:ph idx="7" type="title"/>
          </p:nvPr>
        </p:nvSpPr>
        <p:spPr>
          <a:xfrm>
            <a:off x="4122725" y="3113164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3" name="Google Shape;523;p28"/>
          <p:cNvSpPr txBox="1"/>
          <p:nvPr>
            <p:ph idx="8" type="title"/>
          </p:nvPr>
        </p:nvSpPr>
        <p:spPr>
          <a:xfrm>
            <a:off x="4122725" y="3587028"/>
            <a:ext cx="48984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524" name="Google Shape;524;p28"/>
          <p:cNvSpPr txBox="1"/>
          <p:nvPr>
            <p:ph idx="9" type="title"/>
          </p:nvPr>
        </p:nvSpPr>
        <p:spPr>
          <a:xfrm>
            <a:off x="4122725" y="3970113"/>
            <a:ext cx="48984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525" name="Google Shape;525;p28"/>
          <p:cNvCxnSpPr/>
          <p:nvPr/>
        </p:nvCxnSpPr>
        <p:spPr>
          <a:xfrm>
            <a:off x="317125" y="891925"/>
            <a:ext cx="85131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26" name="Google Shape;5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7" name="Google Shape;527;p28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8" name="Google Shape;528;p28"/>
          <p:cNvSpPr txBox="1"/>
          <p:nvPr>
            <p:ph idx="1" type="subTitle"/>
          </p:nvPr>
        </p:nvSpPr>
        <p:spPr>
          <a:xfrm rot="-1635919">
            <a:off x="1695828" y="2165672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elvetica Neue"/>
              <a:buNone/>
              <a:defRPr b="1" i="1" sz="120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9" name="Google Shape;529;p28"/>
          <p:cNvSpPr txBox="1"/>
          <p:nvPr>
            <p:ph idx="13" type="subTitle"/>
          </p:nvPr>
        </p:nvSpPr>
        <p:spPr>
          <a:xfrm rot="-1635919">
            <a:off x="1695828" y="2596172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FA0A4"/>
              </a:buClr>
              <a:buSzPts val="1200"/>
              <a:buFont typeface="Helvetica Neue"/>
              <a:buNone/>
              <a:defRPr b="1" i="1" sz="1200">
                <a:solidFill>
                  <a:srgbClr val="9FA0A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0" name="Google Shape;530;p28"/>
          <p:cNvSpPr txBox="1"/>
          <p:nvPr>
            <p:ph idx="14" type="subTitle"/>
          </p:nvPr>
        </p:nvSpPr>
        <p:spPr>
          <a:xfrm rot="-1635919">
            <a:off x="1695828" y="3050847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84BCB"/>
              </a:buClr>
              <a:buSzPts val="1200"/>
              <a:buFont typeface="Helvetica Neue"/>
              <a:buNone/>
              <a:defRPr b="1" i="1" sz="1200">
                <a:solidFill>
                  <a:srgbClr val="684BC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1" name="Google Shape;531;p28"/>
          <p:cNvSpPr txBox="1"/>
          <p:nvPr>
            <p:ph idx="15" type="subTitle"/>
          </p:nvPr>
        </p:nvSpPr>
        <p:spPr>
          <a:xfrm rot="-1635919">
            <a:off x="1695828" y="3489197"/>
            <a:ext cx="1855225" cy="34683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A7D6"/>
              </a:buClr>
              <a:buSzPts val="1200"/>
              <a:buFont typeface="Helvetica Neue"/>
              <a:buNone/>
              <a:defRPr b="1" i="1" sz="1200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Light)">
  <p:cSld name="SECTION_HEADER_1_2_3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9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5" name="Google Shape;53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9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37" name="Google Shape;537;p29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8" name="Google Shape;538;p29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539" name="Google Shape;539;p29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40" name="Google Shape;540;p29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5" name="Google Shape;545;p29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Helvetica Neue Light"/>
              <a:buNone/>
              <a:defRPr b="0" sz="17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46" name="Google Shape;546;p29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1700"/>
              <a:buFont typeface="Helvetica Neue Light"/>
              <a:buNone/>
              <a:defRPr b="0" sz="17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None/>
              <a:defRPr b="0" sz="2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47" name="Google Shape;547;p29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Helvetica Neue Light"/>
              <a:buNone/>
              <a:defRPr b="0" sz="17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Helvetica Neue Light"/>
              <a:buNone/>
              <a:defRPr b="0" sz="29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48" name="Google Shape;548;p29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1700"/>
              <a:buFont typeface="Helvetica Neue Light"/>
              <a:buNone/>
              <a:defRPr b="0" sz="17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900"/>
              <a:buFont typeface="Helvetica Neue Light"/>
              <a:buNone/>
              <a:defRPr b="0" sz="2900">
                <a:solidFill>
                  <a:srgbClr val="BAC8D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49" name="Google Shape;549;p29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1700"/>
              <a:buFont typeface="Helvetica Neue Light"/>
              <a:buNone/>
              <a:defRPr b="0" sz="17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900"/>
              <a:buFont typeface="Helvetica Neue Light"/>
              <a:buNone/>
              <a:defRPr b="0" sz="2900">
                <a:solidFill>
                  <a:srgbClr val="3749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50" name="Google Shape;550;p29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1" name="Google Shape;551;p29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52" name="Google Shape;552;p29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3" name="Google Shape;553;p29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54" name="Google Shape;554;p29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5" name="Google Shape;555;p29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56" name="Google Shape;556;p29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7" name="Google Shape;557;p29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Light - Alternate)">
  <p:cSld name="SECTION_HEADER_1_2_3_1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0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1" name="Google Shape;56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30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63" name="Google Shape;563;p30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4" name="Google Shape;564;p30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565" name="Google Shape;565;p30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66" name="Google Shape;566;p30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1" name="Google Shape;571;p30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2" name="Google Shape;572;p30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3" name="Google Shape;573;p30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4" name="Google Shape;574;p30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5" name="Google Shape;575;p30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6" name="Google Shape;576;p30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30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78" name="Google Shape;578;p30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9" name="Google Shape;579;p30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80" name="Google Shape;580;p30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1" name="Google Shape;581;p30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82" name="Google Shape;582;p30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3" name="Google Shape;583;p30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HDAG (Light)">
  <p:cSld name="TITLE_1_2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" name="Google Shape;59;p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" name="Google Shape;61;p4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4"/>
          <p:cNvSpPr txBox="1"/>
          <p:nvPr/>
        </p:nvSpPr>
        <p:spPr>
          <a:xfrm>
            <a:off x="533238" y="19125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Helvetica Neue Light"/>
                <a:ea typeface="Helvetica Neue Light"/>
                <a:cs typeface="Helvetica Neue Light"/>
                <a:sym typeface="Helvetica Neue Light"/>
              </a:rPr>
              <a:t>About HDAG</a:t>
            </a:r>
            <a:endParaRPr sz="3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4791075" y="485775"/>
            <a:ext cx="39243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Harvard Undergraduate Data Analytics Group (HDAG) is a non-profit student organization at Harvard College dedicated to helping organizations make smarter, data-driven decisions and achieve their strategic goals by translating their data into meaningful and actionable information.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For more about us, visit </a:t>
            </a:r>
            <a:r>
              <a:rPr lang="en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https://www.harvardanalytics.org/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Point of Contact for this project: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4"/>
          <p:cNvSpPr txBox="1"/>
          <p:nvPr/>
        </p:nvSpPr>
        <p:spPr>
          <a:xfrm>
            <a:off x="533238" y="25221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Harvard’s flagship data analytics student group. 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5" name="Google Shape;65;p4"/>
          <p:cNvSpPr txBox="1"/>
          <p:nvPr>
            <p:ph idx="1" type="subTitle"/>
          </p:nvPr>
        </p:nvSpPr>
        <p:spPr>
          <a:xfrm>
            <a:off x="4791075" y="3514725"/>
            <a:ext cx="42300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Dark)">
  <p:cSld name="SECTION_HEADER_1_2_3_1_1">
    <p:bg>
      <p:bgPr>
        <a:solidFill>
          <a:schemeClr val="accent4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6" name="Google Shape;58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31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88" name="Google Shape;588;p31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9" name="Google Shape;589;p31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590" name="Google Shape;590;p31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91" name="Google Shape;591;p31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6" name="Google Shape;596;p31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97" name="Google Shape;597;p31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98" name="Google Shape;598;p31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99" name="Google Shape;599;p31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00" name="Google Shape;600;p31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01" name="Google Shape;601;p31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2" name="Google Shape;602;p31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3" name="Google Shape;603;p31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4" name="Google Shape;604;p31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5" name="Google Shape;605;p31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6" name="Google Shape;606;p31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7" name="Google Shape;607;p31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8" name="Google Shape;608;p31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609" name="Google Shape;6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0" name="Google Shape;610;p3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Step Flow (Light)">
  <p:cSld name="SECTION_HEADER_1_2_3_1_2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2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4" name="Google Shape;61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32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16" name="Google Shape;616;p32"/>
          <p:cNvSpPr txBox="1"/>
          <p:nvPr>
            <p:ph idx="2" type="title"/>
          </p:nvPr>
        </p:nvSpPr>
        <p:spPr>
          <a:xfrm>
            <a:off x="1927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2"/>
          <p:cNvSpPr txBox="1"/>
          <p:nvPr>
            <p:ph idx="3" type="title"/>
          </p:nvPr>
        </p:nvSpPr>
        <p:spPr>
          <a:xfrm>
            <a:off x="1927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618" name="Google Shape;618;p32"/>
          <p:cNvGrpSpPr/>
          <p:nvPr/>
        </p:nvGrpSpPr>
        <p:grpSpPr>
          <a:xfrm>
            <a:off x="192771" y="1033297"/>
            <a:ext cx="10989447" cy="609267"/>
            <a:chOff x="238125" y="2506075"/>
            <a:chExt cx="7379925" cy="673075"/>
          </a:xfrm>
        </p:grpSpPr>
        <p:sp>
          <p:nvSpPr>
            <p:cNvPr id="619" name="Google Shape;619;p32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523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4" name="Google Shape;624;p32"/>
          <p:cNvSpPr txBox="1"/>
          <p:nvPr>
            <p:ph idx="4" type="title"/>
          </p:nvPr>
        </p:nvSpPr>
        <p:spPr>
          <a:xfrm>
            <a:off x="68340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5" name="Google Shape;625;p32"/>
          <p:cNvSpPr txBox="1"/>
          <p:nvPr>
            <p:ph idx="5" type="title"/>
          </p:nvPr>
        </p:nvSpPr>
        <p:spPr>
          <a:xfrm>
            <a:off x="2792513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6" name="Google Shape;626;p32"/>
          <p:cNvSpPr txBox="1"/>
          <p:nvPr>
            <p:ph idx="6" type="title"/>
          </p:nvPr>
        </p:nvSpPr>
        <p:spPr>
          <a:xfrm>
            <a:off x="4901638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7" name="Google Shape;627;p32"/>
          <p:cNvSpPr txBox="1"/>
          <p:nvPr>
            <p:ph idx="7" type="title"/>
          </p:nvPr>
        </p:nvSpPr>
        <p:spPr>
          <a:xfrm>
            <a:off x="7058400" y="1033288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8" name="Google Shape;628;p32"/>
          <p:cNvSpPr txBox="1"/>
          <p:nvPr>
            <p:ph idx="8" type="title"/>
          </p:nvPr>
        </p:nvSpPr>
        <p:spPr>
          <a:xfrm>
            <a:off x="23335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9" name="Google Shape;629;p32"/>
          <p:cNvSpPr txBox="1"/>
          <p:nvPr>
            <p:ph idx="9" type="title"/>
          </p:nvPr>
        </p:nvSpPr>
        <p:spPr>
          <a:xfrm>
            <a:off x="2333575" y="2245500"/>
            <a:ext cx="19884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30" name="Google Shape;630;p32"/>
          <p:cNvSpPr txBox="1"/>
          <p:nvPr>
            <p:ph idx="13" type="title"/>
          </p:nvPr>
        </p:nvSpPr>
        <p:spPr>
          <a:xfrm>
            <a:off x="44110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1" name="Google Shape;631;p32"/>
          <p:cNvSpPr txBox="1"/>
          <p:nvPr>
            <p:ph idx="14" type="title"/>
          </p:nvPr>
        </p:nvSpPr>
        <p:spPr>
          <a:xfrm>
            <a:off x="44110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32" name="Google Shape;632;p32"/>
          <p:cNvSpPr txBox="1"/>
          <p:nvPr>
            <p:ph idx="15" type="title"/>
          </p:nvPr>
        </p:nvSpPr>
        <p:spPr>
          <a:xfrm>
            <a:off x="66151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3" name="Google Shape;633;p32"/>
          <p:cNvSpPr txBox="1"/>
          <p:nvPr>
            <p:ph idx="16" type="title"/>
          </p:nvPr>
        </p:nvSpPr>
        <p:spPr>
          <a:xfrm>
            <a:off x="66151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Step Flow (Dark)">
  <p:cSld name="SECTION_HEADER_1_2_3_1_2_1">
    <p:bg>
      <p:bgPr>
        <a:solidFill>
          <a:schemeClr val="accent4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6" name="Google Shape;63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33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638" name="Google Shape;638;p33"/>
          <p:cNvGrpSpPr/>
          <p:nvPr/>
        </p:nvGrpSpPr>
        <p:grpSpPr>
          <a:xfrm>
            <a:off x="192771" y="1033297"/>
            <a:ext cx="10989447" cy="609267"/>
            <a:chOff x="238125" y="2506075"/>
            <a:chExt cx="7379925" cy="673075"/>
          </a:xfrm>
        </p:grpSpPr>
        <p:sp>
          <p:nvSpPr>
            <p:cNvPr id="639" name="Google Shape;639;p33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523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4" name="Google Shape;644;p33"/>
          <p:cNvSpPr txBox="1"/>
          <p:nvPr>
            <p:ph idx="2" type="title"/>
          </p:nvPr>
        </p:nvSpPr>
        <p:spPr>
          <a:xfrm>
            <a:off x="683400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45" name="Google Shape;645;p33"/>
          <p:cNvSpPr txBox="1"/>
          <p:nvPr>
            <p:ph idx="3" type="title"/>
          </p:nvPr>
        </p:nvSpPr>
        <p:spPr>
          <a:xfrm>
            <a:off x="2792513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46" name="Google Shape;646;p33"/>
          <p:cNvSpPr txBox="1"/>
          <p:nvPr>
            <p:ph idx="4" type="title"/>
          </p:nvPr>
        </p:nvSpPr>
        <p:spPr>
          <a:xfrm>
            <a:off x="4901638" y="1036425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47" name="Google Shape;647;p33"/>
          <p:cNvSpPr txBox="1"/>
          <p:nvPr>
            <p:ph idx="5" type="title"/>
          </p:nvPr>
        </p:nvSpPr>
        <p:spPr>
          <a:xfrm>
            <a:off x="7058400" y="1033288"/>
            <a:ext cx="1571700" cy="6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Helvetica Neue Light"/>
              <a:buNone/>
              <a:defRPr b="0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Helvetica Neue Light"/>
              <a:buNone/>
              <a:defRPr b="0" sz="29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648" name="Google Shape;64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9" name="Google Shape;649;p3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33"/>
          <p:cNvSpPr txBox="1"/>
          <p:nvPr>
            <p:ph idx="6" type="title"/>
          </p:nvPr>
        </p:nvSpPr>
        <p:spPr>
          <a:xfrm>
            <a:off x="1927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651" name="Google Shape;651;p33"/>
          <p:cNvSpPr txBox="1"/>
          <p:nvPr>
            <p:ph idx="7" type="title"/>
          </p:nvPr>
        </p:nvSpPr>
        <p:spPr>
          <a:xfrm>
            <a:off x="1927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2" name="Google Shape;652;p33"/>
          <p:cNvSpPr txBox="1"/>
          <p:nvPr>
            <p:ph idx="8" type="title"/>
          </p:nvPr>
        </p:nvSpPr>
        <p:spPr>
          <a:xfrm>
            <a:off x="23335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653" name="Google Shape;653;p33"/>
          <p:cNvSpPr txBox="1"/>
          <p:nvPr>
            <p:ph idx="9" type="title"/>
          </p:nvPr>
        </p:nvSpPr>
        <p:spPr>
          <a:xfrm>
            <a:off x="2333575" y="2245500"/>
            <a:ext cx="19884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4" name="Google Shape;654;p33"/>
          <p:cNvSpPr txBox="1"/>
          <p:nvPr>
            <p:ph idx="13" type="title"/>
          </p:nvPr>
        </p:nvSpPr>
        <p:spPr>
          <a:xfrm>
            <a:off x="44110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655" name="Google Shape;655;p33"/>
          <p:cNvSpPr txBox="1"/>
          <p:nvPr>
            <p:ph idx="14" type="title"/>
          </p:nvPr>
        </p:nvSpPr>
        <p:spPr>
          <a:xfrm>
            <a:off x="44110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6" name="Google Shape;656;p33"/>
          <p:cNvSpPr txBox="1"/>
          <p:nvPr>
            <p:ph idx="15" type="title"/>
          </p:nvPr>
        </p:nvSpPr>
        <p:spPr>
          <a:xfrm>
            <a:off x="6615175" y="1794450"/>
            <a:ext cx="20622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657" name="Google Shape;657;p33"/>
          <p:cNvSpPr txBox="1"/>
          <p:nvPr>
            <p:ph idx="16" type="title"/>
          </p:nvPr>
        </p:nvSpPr>
        <p:spPr>
          <a:xfrm>
            <a:off x="6615175" y="2245500"/>
            <a:ext cx="2062200" cy="23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4-step) (Dark)">
  <p:cSld name="SECTION_HEADER_1_2_2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0" name="Google Shape;66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1" name="Google Shape;661;p34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2" name="Google Shape;662;p34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63" name="Google Shape;663;p34"/>
          <p:cNvSpPr txBox="1"/>
          <p:nvPr>
            <p:ph idx="2" type="title"/>
          </p:nvPr>
        </p:nvSpPr>
        <p:spPr>
          <a:xfrm>
            <a:off x="3352950" y="9880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4" name="Google Shape;664;p34"/>
          <p:cNvSpPr txBox="1"/>
          <p:nvPr>
            <p:ph idx="3" type="title"/>
          </p:nvPr>
        </p:nvSpPr>
        <p:spPr>
          <a:xfrm>
            <a:off x="3352950" y="13804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665" name="Google Shape;665;p34"/>
          <p:cNvGrpSpPr/>
          <p:nvPr/>
        </p:nvGrpSpPr>
        <p:grpSpPr>
          <a:xfrm>
            <a:off x="311706" y="1262476"/>
            <a:ext cx="2743773" cy="2743768"/>
            <a:chOff x="3736598" y="2170606"/>
            <a:chExt cx="404889" cy="404889"/>
          </a:xfrm>
        </p:grpSpPr>
        <p:sp>
          <p:nvSpPr>
            <p:cNvPr id="666" name="Google Shape;666;p34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D5C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A09C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6C5E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0" name="Google Shape;670;p34"/>
          <p:cNvSpPr txBox="1"/>
          <p:nvPr>
            <p:ph idx="4" type="title"/>
          </p:nvPr>
        </p:nvSpPr>
        <p:spPr>
          <a:xfrm>
            <a:off x="3352950" y="1865838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1" name="Google Shape;671;p34"/>
          <p:cNvSpPr txBox="1"/>
          <p:nvPr>
            <p:ph idx="5" type="title"/>
          </p:nvPr>
        </p:nvSpPr>
        <p:spPr>
          <a:xfrm>
            <a:off x="3352950" y="2258238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2" name="Google Shape;672;p34"/>
          <p:cNvSpPr txBox="1"/>
          <p:nvPr>
            <p:ph idx="6" type="title"/>
          </p:nvPr>
        </p:nvSpPr>
        <p:spPr>
          <a:xfrm>
            <a:off x="3352950" y="26875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3" name="Google Shape;673;p34"/>
          <p:cNvSpPr txBox="1"/>
          <p:nvPr>
            <p:ph idx="7" type="title"/>
          </p:nvPr>
        </p:nvSpPr>
        <p:spPr>
          <a:xfrm>
            <a:off x="3352950" y="30799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4" name="Google Shape;674;p34"/>
          <p:cNvSpPr txBox="1"/>
          <p:nvPr>
            <p:ph idx="8" type="title"/>
          </p:nvPr>
        </p:nvSpPr>
        <p:spPr>
          <a:xfrm>
            <a:off x="3352950" y="3565338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5" name="Google Shape;675;p34"/>
          <p:cNvSpPr txBox="1"/>
          <p:nvPr>
            <p:ph idx="9" type="title"/>
          </p:nvPr>
        </p:nvSpPr>
        <p:spPr>
          <a:xfrm>
            <a:off x="3352950" y="3957738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6" name="Google Shape;676;p34"/>
          <p:cNvSpPr txBox="1"/>
          <p:nvPr/>
        </p:nvSpPr>
        <p:spPr>
          <a:xfrm>
            <a:off x="1209700" y="122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7" name="Google Shape;677;p34"/>
          <p:cNvSpPr txBox="1"/>
          <p:nvPr/>
        </p:nvSpPr>
        <p:spPr>
          <a:xfrm>
            <a:off x="2134450" y="140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2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8" name="Google Shape;678;p34"/>
          <p:cNvSpPr txBox="1"/>
          <p:nvPr/>
        </p:nvSpPr>
        <p:spPr>
          <a:xfrm>
            <a:off x="2250300" y="28588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sz="2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9" name="Google Shape;679;p34"/>
          <p:cNvSpPr txBox="1"/>
          <p:nvPr/>
        </p:nvSpPr>
        <p:spPr>
          <a:xfrm>
            <a:off x="518400" y="256860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2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0" name="Google Shape;680;p34"/>
          <p:cNvSpPr txBox="1"/>
          <p:nvPr>
            <p:ph idx="1" type="subTitle"/>
          </p:nvPr>
        </p:nvSpPr>
        <p:spPr>
          <a:xfrm>
            <a:off x="594600" y="164895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1" name="Google Shape;681;p34"/>
          <p:cNvSpPr txBox="1"/>
          <p:nvPr>
            <p:ph idx="13" type="subTitle"/>
          </p:nvPr>
        </p:nvSpPr>
        <p:spPr>
          <a:xfrm>
            <a:off x="1973775" y="186585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2" name="Google Shape;682;p34"/>
          <p:cNvSpPr txBox="1"/>
          <p:nvPr>
            <p:ph idx="14" type="subTitle"/>
          </p:nvPr>
        </p:nvSpPr>
        <p:spPr>
          <a:xfrm>
            <a:off x="1624288" y="3198900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3" name="Google Shape;683;p34"/>
          <p:cNvSpPr txBox="1"/>
          <p:nvPr>
            <p:ph idx="15" type="subTitle"/>
          </p:nvPr>
        </p:nvSpPr>
        <p:spPr>
          <a:xfrm>
            <a:off x="444138" y="2994238"/>
            <a:ext cx="98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684" name="Google Shape;684;p3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3-step) (Light)">
  <p:cSld name="SECTION_HEADER_1_2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86;p35"/>
          <p:cNvGrpSpPr/>
          <p:nvPr/>
        </p:nvGrpSpPr>
        <p:grpSpPr>
          <a:xfrm>
            <a:off x="-10" y="1262466"/>
            <a:ext cx="3110769" cy="2743794"/>
            <a:chOff x="3161917" y="2170682"/>
            <a:chExt cx="458870" cy="404737"/>
          </a:xfrm>
        </p:grpSpPr>
        <p:sp>
          <p:nvSpPr>
            <p:cNvPr id="687" name="Google Shape;687;p3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013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0" name="Google Shape;690;p35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2" name="Google Shape;69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3" name="Google Shape;693;p35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4" name="Google Shape;694;p35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Font typeface="Helvetica Neue Light"/>
              <a:buNone/>
              <a:defRPr b="0" sz="2400">
                <a:solidFill>
                  <a:srgbClr val="37354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95" name="Google Shape;695;p35"/>
          <p:cNvSpPr txBox="1"/>
          <p:nvPr>
            <p:ph idx="2" type="title"/>
          </p:nvPr>
        </p:nvSpPr>
        <p:spPr>
          <a:xfrm>
            <a:off x="3505350" y="12166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96" name="Google Shape;696;p35"/>
          <p:cNvSpPr txBox="1"/>
          <p:nvPr>
            <p:ph idx="3" type="title"/>
          </p:nvPr>
        </p:nvSpPr>
        <p:spPr>
          <a:xfrm>
            <a:off x="3505350" y="16090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97" name="Google Shape;697;p35"/>
          <p:cNvSpPr txBox="1"/>
          <p:nvPr>
            <p:ph idx="4" type="title"/>
          </p:nvPr>
        </p:nvSpPr>
        <p:spPr>
          <a:xfrm>
            <a:off x="3505350" y="2246838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98" name="Google Shape;698;p35"/>
          <p:cNvSpPr txBox="1"/>
          <p:nvPr>
            <p:ph idx="5" type="title"/>
          </p:nvPr>
        </p:nvSpPr>
        <p:spPr>
          <a:xfrm>
            <a:off x="3505350" y="2639238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99" name="Google Shape;699;p35"/>
          <p:cNvSpPr txBox="1"/>
          <p:nvPr>
            <p:ph idx="6" type="title"/>
          </p:nvPr>
        </p:nvSpPr>
        <p:spPr>
          <a:xfrm>
            <a:off x="3505350" y="3220950"/>
            <a:ext cx="5061000" cy="4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700" name="Google Shape;700;p35"/>
          <p:cNvSpPr txBox="1"/>
          <p:nvPr>
            <p:ph idx="7" type="title"/>
          </p:nvPr>
        </p:nvSpPr>
        <p:spPr>
          <a:xfrm>
            <a:off x="3505350" y="3613350"/>
            <a:ext cx="50610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701" name="Google Shape;701;p35"/>
          <p:cNvSpPr txBox="1"/>
          <p:nvPr>
            <p:ph idx="8" type="title"/>
          </p:nvPr>
        </p:nvSpPr>
        <p:spPr>
          <a:xfrm>
            <a:off x="1977900" y="1865850"/>
            <a:ext cx="10236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702" name="Google Shape;702;p35"/>
          <p:cNvSpPr txBox="1"/>
          <p:nvPr>
            <p:ph idx="9" type="title"/>
          </p:nvPr>
        </p:nvSpPr>
        <p:spPr>
          <a:xfrm>
            <a:off x="1043575" y="3264538"/>
            <a:ext cx="10236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703" name="Google Shape;703;p35"/>
          <p:cNvSpPr txBox="1"/>
          <p:nvPr>
            <p:ph idx="13" type="title"/>
          </p:nvPr>
        </p:nvSpPr>
        <p:spPr>
          <a:xfrm>
            <a:off x="363000" y="1794425"/>
            <a:ext cx="10236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itle and body (Light)" type="tx">
  <p:cSld name="TITLE_AND_BODY"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000"/>
              <a:buNone/>
              <a:defRPr sz="20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6" name="Google Shape;706;p36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7" name="Google Shape;70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9" name="Google Shape;709;p36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itle and body (Dark)">
  <p:cSld name="TITLE_AND_BODY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2" name="Google Shape;71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3" name="Google Shape;713;p37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4" name="Google Shape;7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5" name="Google Shape;715;p3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3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17" name="Google Shape;717;p3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Body with Graphs (Light)">
  <p:cSld name="TITLE_AND_BODY_2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000"/>
              <a:buNone/>
              <a:defRPr sz="20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20" name="Google Shape;720;p38"/>
          <p:cNvSpPr txBox="1"/>
          <p:nvPr>
            <p:ph idx="1" type="body"/>
          </p:nvPr>
        </p:nvSpPr>
        <p:spPr>
          <a:xfrm>
            <a:off x="311700" y="863550"/>
            <a:ext cx="485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1" name="Google Shape;72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2" name="Google Shape;72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3" name="Google Shape;723;p38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4" name="Google Shape;724;p38"/>
          <p:cNvSpPr/>
          <p:nvPr>
            <p:ph idx="2" type="pic"/>
          </p:nvPr>
        </p:nvSpPr>
        <p:spPr>
          <a:xfrm>
            <a:off x="6396775" y="379025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725" name="Google Shape;725;p38"/>
          <p:cNvSpPr/>
          <p:nvPr>
            <p:ph idx="3" type="pic"/>
          </p:nvPr>
        </p:nvSpPr>
        <p:spPr>
          <a:xfrm>
            <a:off x="6396775" y="2445500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726" name="Google Shape;726;p38"/>
          <p:cNvSpPr txBox="1"/>
          <p:nvPr>
            <p:ph idx="4" type="subTitle"/>
          </p:nvPr>
        </p:nvSpPr>
        <p:spPr>
          <a:xfrm>
            <a:off x="5221075" y="966525"/>
            <a:ext cx="1004400" cy="9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7" name="Google Shape;727;p38"/>
          <p:cNvSpPr txBox="1"/>
          <p:nvPr>
            <p:ph idx="5" type="subTitle"/>
          </p:nvPr>
        </p:nvSpPr>
        <p:spPr>
          <a:xfrm>
            <a:off x="5278288" y="2814875"/>
            <a:ext cx="1004400" cy="9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Body with Graphs (Dark)">
  <p:cSld name="TITLE_AND_BODY_1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0" name="Google Shape;730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1" name="Google Shape;731;p39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2" name="Google Shape;7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Google Shape;733;p3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4" name="Google Shape;734;p3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35" name="Google Shape;735;p39"/>
          <p:cNvSpPr txBox="1"/>
          <p:nvPr>
            <p:ph idx="1" type="body"/>
          </p:nvPr>
        </p:nvSpPr>
        <p:spPr>
          <a:xfrm>
            <a:off x="311700" y="863550"/>
            <a:ext cx="485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6" name="Google Shape;736;p39"/>
          <p:cNvSpPr/>
          <p:nvPr>
            <p:ph idx="2" type="pic"/>
          </p:nvPr>
        </p:nvSpPr>
        <p:spPr>
          <a:xfrm>
            <a:off x="6396775" y="379025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737" name="Google Shape;737;p39"/>
          <p:cNvSpPr/>
          <p:nvPr>
            <p:ph idx="3" type="pic"/>
          </p:nvPr>
        </p:nvSpPr>
        <p:spPr>
          <a:xfrm>
            <a:off x="6396775" y="2445500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738" name="Google Shape;738;p39"/>
          <p:cNvSpPr txBox="1"/>
          <p:nvPr>
            <p:ph idx="4" type="subTitle"/>
          </p:nvPr>
        </p:nvSpPr>
        <p:spPr>
          <a:xfrm>
            <a:off x="5221075" y="966525"/>
            <a:ext cx="1004400" cy="9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9" name="Google Shape;739;p39"/>
          <p:cNvSpPr txBox="1"/>
          <p:nvPr>
            <p:ph idx="5" type="subTitle"/>
          </p:nvPr>
        </p:nvSpPr>
        <p:spPr>
          <a:xfrm>
            <a:off x="5278288" y="2814875"/>
            <a:ext cx="1004400" cy="9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s &amp; Caption (Light)">
  <p:cSld name="TITLE_AND_BODY_2_1_1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0"/>
          <p:cNvSpPr txBox="1"/>
          <p:nvPr>
            <p:ph idx="1" type="subTitle"/>
          </p:nvPr>
        </p:nvSpPr>
        <p:spPr>
          <a:xfrm>
            <a:off x="241025" y="2048400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42" name="Google Shape;742;p4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000"/>
              <a:buFont typeface="Helvetica Neue Light"/>
              <a:buNone/>
              <a:defRPr b="0" sz="2000">
                <a:solidFill>
                  <a:srgbClr val="20134D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43" name="Google Shape;74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4" name="Google Shape;74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5" name="Google Shape;745;p40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6" name="Google Shape;746;p40"/>
          <p:cNvSpPr/>
          <p:nvPr>
            <p:ph idx="2" type="pic"/>
          </p:nvPr>
        </p:nvSpPr>
        <p:spPr>
          <a:xfrm>
            <a:off x="241025" y="82942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47" name="Google Shape;747;p40"/>
          <p:cNvSpPr txBox="1"/>
          <p:nvPr>
            <p:ph idx="3" type="subTitle"/>
          </p:nvPr>
        </p:nvSpPr>
        <p:spPr>
          <a:xfrm>
            <a:off x="4704175" y="829425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cxnSp>
        <p:nvCxnSpPr>
          <p:cNvPr id="748" name="Google Shape;748;p40"/>
          <p:cNvCxnSpPr/>
          <p:nvPr/>
        </p:nvCxnSpPr>
        <p:spPr>
          <a:xfrm>
            <a:off x="4572000" y="83647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9" name="Google Shape;749;p40"/>
          <p:cNvSpPr/>
          <p:nvPr>
            <p:ph idx="4" type="pic"/>
          </p:nvPr>
        </p:nvSpPr>
        <p:spPr>
          <a:xfrm>
            <a:off x="4704175" y="2048400"/>
            <a:ext cx="4198800" cy="104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50" name="Google Shape;750;p40"/>
          <p:cNvCxnSpPr/>
          <p:nvPr/>
        </p:nvCxnSpPr>
        <p:spPr>
          <a:xfrm>
            <a:off x="4572000" y="2055450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1" name="Google Shape;751;p40"/>
          <p:cNvSpPr/>
          <p:nvPr>
            <p:ph idx="5" type="pic"/>
          </p:nvPr>
        </p:nvSpPr>
        <p:spPr>
          <a:xfrm>
            <a:off x="241025" y="326737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52" name="Google Shape;752;p40"/>
          <p:cNvSpPr txBox="1"/>
          <p:nvPr>
            <p:ph idx="6" type="subTitle"/>
          </p:nvPr>
        </p:nvSpPr>
        <p:spPr>
          <a:xfrm>
            <a:off x="4704175" y="3267375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cxnSp>
        <p:nvCxnSpPr>
          <p:cNvPr id="753" name="Google Shape;753;p40"/>
          <p:cNvCxnSpPr/>
          <p:nvPr/>
        </p:nvCxnSpPr>
        <p:spPr>
          <a:xfrm>
            <a:off x="4572000" y="327442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HDAG (Dark)">
  <p:cSld name="TITLE_1_2_1_1">
    <p:bg>
      <p:bgPr>
        <a:solidFill>
          <a:srgbClr val="38354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5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5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5"/>
          <p:cNvSpPr txBox="1"/>
          <p:nvPr/>
        </p:nvSpPr>
        <p:spPr>
          <a:xfrm>
            <a:off x="533238" y="19125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About HDAG</a:t>
            </a:r>
            <a:endParaRPr sz="3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3" name="Google Shape;73;p5"/>
          <p:cNvSpPr txBox="1"/>
          <p:nvPr/>
        </p:nvSpPr>
        <p:spPr>
          <a:xfrm>
            <a:off x="4791075" y="485775"/>
            <a:ext cx="39243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 Undergraduate Data Analytics Group (HDAG) is a non-profit student organization at Harvard College dedicated to helping organizations make smarter, data-driven decisions and achieve their strategic goals by translating their data into meaningful and actionable information. 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 more about us, visit </a:t>
            </a:r>
            <a:r>
              <a:rPr lang="en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https://www.harvardanalytics.org/</a:t>
            </a: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Point of Contact for this project: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533238" y="25221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Harvard’s flagship data analytics student group. </a:t>
            </a:r>
            <a:endParaRPr sz="17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5" name="Google Shape;75;p5"/>
          <p:cNvSpPr txBox="1"/>
          <p:nvPr>
            <p:ph idx="1" type="subTitle"/>
          </p:nvPr>
        </p:nvSpPr>
        <p:spPr>
          <a:xfrm>
            <a:off x="4791075" y="3514725"/>
            <a:ext cx="41721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6" name="Google Shape;7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s &amp; Caption (Dark)">
  <p:cSld name="TITLE_AND_BODY_2_1_1_1">
    <p:bg>
      <p:bgPr>
        <a:solidFill>
          <a:schemeClr val="accent4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idx="1" type="subTitle"/>
          </p:nvPr>
        </p:nvSpPr>
        <p:spPr>
          <a:xfrm>
            <a:off x="241025" y="2048400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 Light"/>
              <a:buNone/>
              <a:defRPr b="0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8" name="Google Shape;75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9" name="Google Shape;759;p41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0" name="Google Shape;760;p41"/>
          <p:cNvSpPr/>
          <p:nvPr>
            <p:ph idx="2" type="pic"/>
          </p:nvPr>
        </p:nvSpPr>
        <p:spPr>
          <a:xfrm>
            <a:off x="241025" y="82942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61" name="Google Shape;761;p41"/>
          <p:cNvSpPr txBox="1"/>
          <p:nvPr>
            <p:ph idx="3" type="subTitle"/>
          </p:nvPr>
        </p:nvSpPr>
        <p:spPr>
          <a:xfrm>
            <a:off x="4704175" y="829425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62" name="Google Shape;762;p41"/>
          <p:cNvCxnSpPr/>
          <p:nvPr/>
        </p:nvCxnSpPr>
        <p:spPr>
          <a:xfrm>
            <a:off x="4572000" y="83647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3" name="Google Shape;763;p41"/>
          <p:cNvSpPr/>
          <p:nvPr>
            <p:ph idx="4" type="pic"/>
          </p:nvPr>
        </p:nvSpPr>
        <p:spPr>
          <a:xfrm>
            <a:off x="4704175" y="2048400"/>
            <a:ext cx="4198800" cy="104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64" name="Google Shape;764;p41"/>
          <p:cNvCxnSpPr/>
          <p:nvPr/>
        </p:nvCxnSpPr>
        <p:spPr>
          <a:xfrm>
            <a:off x="4572000" y="2055450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5" name="Google Shape;765;p41"/>
          <p:cNvSpPr/>
          <p:nvPr>
            <p:ph idx="5" type="pic"/>
          </p:nvPr>
        </p:nvSpPr>
        <p:spPr>
          <a:xfrm>
            <a:off x="241025" y="326737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66" name="Google Shape;766;p41"/>
          <p:cNvSpPr txBox="1"/>
          <p:nvPr>
            <p:ph idx="6" type="subTitle"/>
          </p:nvPr>
        </p:nvSpPr>
        <p:spPr>
          <a:xfrm>
            <a:off x="4704175" y="3267375"/>
            <a:ext cx="4198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67" name="Google Shape;767;p41"/>
          <p:cNvCxnSpPr/>
          <p:nvPr/>
        </p:nvCxnSpPr>
        <p:spPr>
          <a:xfrm>
            <a:off x="4572000" y="327442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8" name="Google Shape;7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9" name="Google Shape;769;p4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wo-Column Text (Light)" type="twoColTx">
  <p:cSld name="TITLE_AND_TWO_COLUMNS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2" name="Google Shape;772;p4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000"/>
              <a:buNone/>
              <a:defRPr sz="20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3" name="Google Shape;773;p42"/>
          <p:cNvSpPr txBox="1"/>
          <p:nvPr>
            <p:ph idx="1" type="body"/>
          </p:nvPr>
        </p:nvSpPr>
        <p:spPr>
          <a:xfrm>
            <a:off x="311700" y="863550"/>
            <a:ext cx="399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4" name="Google Shape;774;p42"/>
          <p:cNvSpPr txBox="1"/>
          <p:nvPr>
            <p:ph idx="2" type="body"/>
          </p:nvPr>
        </p:nvSpPr>
        <p:spPr>
          <a:xfrm>
            <a:off x="4833000" y="863550"/>
            <a:ext cx="399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wo-Column Text (Dark)">
  <p:cSld name="TITLE_AND_TWO_COLUMNS_2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7" name="Google Shape;777;p4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8" name="Google Shape;778;p43"/>
          <p:cNvSpPr txBox="1"/>
          <p:nvPr>
            <p:ph idx="1" type="body"/>
          </p:nvPr>
        </p:nvSpPr>
        <p:spPr>
          <a:xfrm>
            <a:off x="311700" y="863550"/>
            <a:ext cx="399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9" name="Google Shape;779;p43"/>
          <p:cNvSpPr txBox="1"/>
          <p:nvPr>
            <p:ph idx="2" type="body"/>
          </p:nvPr>
        </p:nvSpPr>
        <p:spPr>
          <a:xfrm>
            <a:off x="4833000" y="863550"/>
            <a:ext cx="399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80" name="Google Shape;780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1" name="Google Shape;781;p4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(Light)" type="titleOnly">
  <p:cSld name="TITLE_ONLY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4" name="Google Shape;784;p4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000"/>
              <a:buNone/>
              <a:defRPr sz="2000">
                <a:solidFill>
                  <a:srgbClr val="2013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(Dark)">
  <p:cSld name="TITLE_ONLY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7" name="Google Shape;78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8" name="Google Shape;788;p4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9" name="Google Shape;789;p4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2" name="Google Shape;792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5" name="Google Shape;795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6" name="Google Shape;796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7" name="Google Shape;797;p4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Light)">
  <p:cSld name="SECTION_TITLE_AND_DESCRIPTION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8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1" name="Google Shape;801;p48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2" name="Google Shape;80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3" name="Google Shape;803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4" name="Google Shape;804;p48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5" name="Google Shape;805;p48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High Contrast)">
  <p:cSld name="SECTION_TITLE_AND_DESCRIPTION_1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gradFill>
            <a:gsLst>
              <a:gs pos="0">
                <a:srgbClr val="585567"/>
              </a:gs>
              <a:gs pos="100000">
                <a:srgbClr val="312E34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9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9" name="Google Shape;809;p49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10" name="Google Shape;81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1" name="Google Shape;811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2" name="Google Shape;812;p49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3" name="Google Shape;813;p49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Dark)">
  <p:cSld name="SECTION_TITLE_AND_DESCRIPTION_1_1">
    <p:bg>
      <p:bgPr>
        <a:solidFill>
          <a:srgbClr val="3E3943"/>
        </a:soli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50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7" name="Google Shape;817;p50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8" name="Google Shape;81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9" name="Google Shape;819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0" name="Google Shape;820;p50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50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22" name="Google Shape;82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3" name="Google Shape;823;p50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(Light)">
  <p:cSld name="TITLE_1_2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408873">
            <a:off x="-2686079" y="-3971644"/>
            <a:ext cx="10793951" cy="1121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6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6"/>
          <p:cNvSpPr txBox="1"/>
          <p:nvPr/>
        </p:nvSpPr>
        <p:spPr>
          <a:xfrm>
            <a:off x="2905038" y="1912950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</a:t>
            </a:r>
            <a:endParaRPr sz="3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4" name="Google Shape;84;p6"/>
          <p:cNvSpPr txBox="1"/>
          <p:nvPr/>
        </p:nvSpPr>
        <p:spPr>
          <a:xfrm>
            <a:off x="2624100" y="2522550"/>
            <a:ext cx="3895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We welcome any and all questions or feedback at this time.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BIG_NUMBER">
    <p:bg>
      <p:bgPr>
        <a:gradFill>
          <a:gsLst>
            <a:gs pos="0">
              <a:schemeClr val="lt1"/>
            </a:gs>
            <a:gs pos="41000">
              <a:schemeClr val="lt1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1"/>
          <p:cNvSpPr txBox="1"/>
          <p:nvPr>
            <p:ph hasCustomPrompt="1" type="title"/>
          </p:nvPr>
        </p:nvSpPr>
        <p:spPr>
          <a:xfrm>
            <a:off x="2008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6400"/>
              <a:buNone/>
              <a:defRPr sz="6400">
                <a:solidFill>
                  <a:srgbClr val="20134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826" name="Google Shape;82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7" name="Google Shape;827;p51"/>
          <p:cNvSpPr txBox="1"/>
          <p:nvPr>
            <p:ph hasCustomPrompt="1" idx="2" type="title"/>
          </p:nvPr>
        </p:nvSpPr>
        <p:spPr>
          <a:xfrm>
            <a:off x="30133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828" name="Google Shape;828;p51"/>
          <p:cNvSpPr txBox="1"/>
          <p:nvPr>
            <p:ph hasCustomPrompt="1" idx="3" type="title"/>
          </p:nvPr>
        </p:nvSpPr>
        <p:spPr>
          <a:xfrm>
            <a:off x="58258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6400"/>
              <a:buNone/>
              <a:defRPr sz="6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829" name="Google Shape;829;p51"/>
          <p:cNvSpPr txBox="1"/>
          <p:nvPr>
            <p:ph idx="1" type="subTitle"/>
          </p:nvPr>
        </p:nvSpPr>
        <p:spPr>
          <a:xfrm>
            <a:off x="4794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400"/>
              <a:buNone/>
              <a:defRPr b="1">
                <a:solidFill>
                  <a:srgbClr val="20134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0" name="Google Shape;830;p51"/>
          <p:cNvSpPr txBox="1"/>
          <p:nvPr>
            <p:ph idx="4" type="subTitle"/>
          </p:nvPr>
        </p:nvSpPr>
        <p:spPr>
          <a:xfrm>
            <a:off x="33679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1" name="Google Shape;831;p51"/>
          <p:cNvSpPr txBox="1"/>
          <p:nvPr>
            <p:ph idx="5" type="subTitle"/>
          </p:nvPr>
        </p:nvSpPr>
        <p:spPr>
          <a:xfrm>
            <a:off x="61804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>
                <a:solidFill>
                  <a:srgbClr val="523F9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9pPr>
          </a:lstStyle>
          <a:p/>
        </p:txBody>
      </p:sp>
      <p:sp>
        <p:nvSpPr>
          <p:cNvPr id="832" name="Google Shape;832;p51"/>
          <p:cNvSpPr txBox="1"/>
          <p:nvPr>
            <p:ph idx="6" type="title"/>
          </p:nvPr>
        </p:nvSpPr>
        <p:spPr>
          <a:xfrm>
            <a:off x="1727700" y="327025"/>
            <a:ext cx="56886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 (dark)">
  <p:cSld name="BIG_NUMBER_1">
    <p:bg>
      <p:bgPr>
        <a:solidFill>
          <a:srgbClr val="373540"/>
        </a:solidFill>
      </p:bgPr>
    </p:bg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2"/>
          <p:cNvSpPr/>
          <p:nvPr/>
        </p:nvSpPr>
        <p:spPr>
          <a:xfrm>
            <a:off x="0" y="-9900"/>
            <a:ext cx="9144000" cy="11001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52"/>
          <p:cNvSpPr txBox="1"/>
          <p:nvPr>
            <p:ph hasCustomPrompt="1" type="title"/>
          </p:nvPr>
        </p:nvSpPr>
        <p:spPr>
          <a:xfrm>
            <a:off x="2008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6" name="Google Shape;83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7" name="Google Shape;837;p52"/>
          <p:cNvSpPr txBox="1"/>
          <p:nvPr>
            <p:ph hasCustomPrompt="1" idx="2" type="title"/>
          </p:nvPr>
        </p:nvSpPr>
        <p:spPr>
          <a:xfrm>
            <a:off x="30133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52"/>
          <p:cNvSpPr txBox="1"/>
          <p:nvPr>
            <p:ph hasCustomPrompt="1" idx="3" type="title"/>
          </p:nvPr>
        </p:nvSpPr>
        <p:spPr>
          <a:xfrm>
            <a:off x="5825850" y="953725"/>
            <a:ext cx="3117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" name="Google Shape;839;p52"/>
          <p:cNvSpPr txBox="1"/>
          <p:nvPr>
            <p:ph idx="1" type="subTitle"/>
          </p:nvPr>
        </p:nvSpPr>
        <p:spPr>
          <a:xfrm>
            <a:off x="4794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400"/>
              <a:buNone/>
              <a:defRPr b="1">
                <a:solidFill>
                  <a:srgbClr val="D9D2E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9pPr>
          </a:lstStyle>
          <a:p/>
        </p:txBody>
      </p:sp>
      <p:sp>
        <p:nvSpPr>
          <p:cNvPr id="840" name="Google Shape;840;p52"/>
          <p:cNvSpPr txBox="1"/>
          <p:nvPr>
            <p:ph idx="4" type="subTitle"/>
          </p:nvPr>
        </p:nvSpPr>
        <p:spPr>
          <a:xfrm>
            <a:off x="33679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1" name="Google Shape;841;p52"/>
          <p:cNvSpPr txBox="1"/>
          <p:nvPr>
            <p:ph idx="5" type="subTitle"/>
          </p:nvPr>
        </p:nvSpPr>
        <p:spPr>
          <a:xfrm>
            <a:off x="6180450" y="2701800"/>
            <a:ext cx="2408100" cy="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None/>
              <a:defRPr b="1">
                <a:solidFill>
                  <a:srgbClr val="FCE5C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9pPr>
          </a:lstStyle>
          <a:p/>
        </p:txBody>
      </p:sp>
      <p:sp>
        <p:nvSpPr>
          <p:cNvPr id="842" name="Google Shape;842;p52"/>
          <p:cNvSpPr txBox="1"/>
          <p:nvPr>
            <p:ph idx="6" type="title"/>
          </p:nvPr>
        </p:nvSpPr>
        <p:spPr>
          <a:xfrm>
            <a:off x="1727700" y="327025"/>
            <a:ext cx="56886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 Light"/>
              <a:buNone/>
              <a:defRPr b="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843" name="Google Shape;843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4" name="Google Shape;844;p52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Light)">
  <p:cSld name="CUSTOM_2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5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2800"/>
              <a:buFont typeface="Helvetica Neue Light"/>
              <a:buNone/>
              <a:defRPr b="0">
                <a:solidFill>
                  <a:srgbClr val="312E3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7" name="Google Shape;84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48" name="Google Shape;848;p53"/>
          <p:cNvGrpSpPr/>
          <p:nvPr/>
        </p:nvGrpSpPr>
        <p:grpSpPr>
          <a:xfrm>
            <a:off x="421375" y="1270780"/>
            <a:ext cx="4652806" cy="2478719"/>
            <a:chOff x="233350" y="949250"/>
            <a:chExt cx="7137300" cy="3802300"/>
          </a:xfrm>
        </p:grpSpPr>
        <p:sp>
          <p:nvSpPr>
            <p:cNvPr id="849" name="Google Shape;849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0" name="Google Shape;900;p53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Helvetica Neue Light"/>
              <a:buChar char="●"/>
              <a:defRPr sz="15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Light) 1">
  <p:cSld name="CUSTOM_2_2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5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2800"/>
              <a:buFont typeface="Helvetica Neue Light"/>
              <a:buNone/>
              <a:defRPr b="0">
                <a:solidFill>
                  <a:srgbClr val="312E3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3" name="Google Shape;90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4" name="Google Shape;904;p54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Helvetica Neue Light"/>
              <a:buChar char="●"/>
              <a:defRPr sz="15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905" name="Google Shape;905;p54"/>
          <p:cNvGrpSpPr/>
          <p:nvPr/>
        </p:nvGrpSpPr>
        <p:grpSpPr>
          <a:xfrm>
            <a:off x="401524" y="1015872"/>
            <a:ext cx="5292205" cy="2690699"/>
            <a:chOff x="238125" y="1038125"/>
            <a:chExt cx="7146800" cy="3633625"/>
          </a:xfrm>
        </p:grpSpPr>
        <p:sp>
          <p:nvSpPr>
            <p:cNvPr id="906" name="Google Shape;906;p54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54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4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4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4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4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4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4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4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4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4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4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54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54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4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4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4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4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4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4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4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4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4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54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54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4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4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4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4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4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54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54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54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54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54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54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54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54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54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54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54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54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54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54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54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54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54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54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54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54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4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54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54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54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54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54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54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54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54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54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54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54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54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54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54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54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54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54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54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54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54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54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54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54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54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54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54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54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54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54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54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54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54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4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4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4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4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4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4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4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54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54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4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4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4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4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4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4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4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54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54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4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54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54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4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4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54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54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54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54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54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54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54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54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54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54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54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54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4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4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4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4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54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4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4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54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54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54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54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54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54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4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4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4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4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4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4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54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54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4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4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4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4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4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54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54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54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54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54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54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54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54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54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54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54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54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54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54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4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4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4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4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4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4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4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54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54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54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54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54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54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4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54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54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54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54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54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4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4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4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54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54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54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54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54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54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4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4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4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4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4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4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4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4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54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4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4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4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54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54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54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54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54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54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54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54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54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54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54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54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54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54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4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54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4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4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4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4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4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4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54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54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4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4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54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54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54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54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54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54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54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54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54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54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54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54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54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54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54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54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54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54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54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54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54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54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54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54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54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54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54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54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54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54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54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4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4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4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54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4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4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4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4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4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4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54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54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54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54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4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4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54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54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54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54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54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4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4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4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54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54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4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54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54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54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54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54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4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54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54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54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54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54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54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54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54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54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54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54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54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54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54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54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54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54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54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54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54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54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54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54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54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54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54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54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54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54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54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54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54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54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54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54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54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54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54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54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54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54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54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54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54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54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54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54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54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54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54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54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54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54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54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54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54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54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54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54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54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54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54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54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54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54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54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54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54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54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54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54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54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54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54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54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54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54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54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54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54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54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54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54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54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54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54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54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54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54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54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54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54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54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54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54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54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54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54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54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54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54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54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54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54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54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54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54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54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54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54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54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54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54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54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54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54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54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54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54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54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54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54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54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54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54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54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54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54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54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54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54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54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54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54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54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54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54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54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54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54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54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54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54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54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54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54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54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54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54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54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54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54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54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54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54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54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54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54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54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54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54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54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54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54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54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54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54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54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54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54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54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54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54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54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54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54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54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54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54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54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54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54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54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54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54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54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54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54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54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54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54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54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54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54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54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54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54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54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54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54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54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54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54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54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54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54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54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54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54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54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54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54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54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54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54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54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54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54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54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54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54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54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54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54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54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54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54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54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54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54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54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54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54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54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54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54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54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54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54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54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54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54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54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54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54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54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54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54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54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54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54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54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54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54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54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54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54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54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54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54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54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54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54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54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54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54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54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54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54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54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54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54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54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54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54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54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54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54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54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54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54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54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54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54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54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54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54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54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54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54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54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54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54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54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54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54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54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54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54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54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54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54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54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54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54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54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54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54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54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54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54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54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54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54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54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54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54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54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54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54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54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54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54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54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54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54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54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54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54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54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54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54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54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54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54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54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54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54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54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54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54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54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54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54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54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54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54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54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54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54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54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54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54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54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54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54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54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54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54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54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54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54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54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54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54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54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54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54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54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54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54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54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54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54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54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54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54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54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54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54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54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54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54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54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54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54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54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54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54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54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54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54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54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54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54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54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54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54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54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54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54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54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54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54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54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54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54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54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54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54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54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54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54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4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54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4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4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4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54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54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54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54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54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54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54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54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4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4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4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4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4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4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4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4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4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54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54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54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54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54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54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54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54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54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54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54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54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54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54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54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54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54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54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54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54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54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54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54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54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54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54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54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54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54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54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54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54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54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54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54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54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54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54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54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54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54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54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54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54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54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54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54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54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54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54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54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54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54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54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54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54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54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54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54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54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54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54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54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54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54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54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54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54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54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54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54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54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54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54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54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54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54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54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54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54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54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54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54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54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54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54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54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54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54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54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54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54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54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54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54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54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54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54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54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54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54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54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54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54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54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54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54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54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54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54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54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54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54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54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54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54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54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54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54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54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54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54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54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54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54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54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54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54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54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54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54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54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54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54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54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54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54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54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54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54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54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54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54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54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54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54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54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54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54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54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54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54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54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54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54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54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54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54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54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54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54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54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54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54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54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54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54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54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54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54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54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54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54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54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54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54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54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54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54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54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54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54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54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54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54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54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54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54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54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54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54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54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54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54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54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54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54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54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54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54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54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54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54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54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54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54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54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54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54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54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54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54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54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54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54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54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54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54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54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54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54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54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54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54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54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54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54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54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54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54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54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54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54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54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54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54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54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54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54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54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54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54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54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54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54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54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54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54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54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54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54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54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54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54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54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54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54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54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54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54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54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54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54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54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54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54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54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54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54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54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54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54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54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54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54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54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54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54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54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54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54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54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54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54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54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54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54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54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54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54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54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54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54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54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54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54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54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54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54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54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54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54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54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54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54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54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54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54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54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54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4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4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4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4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4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4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4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4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4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4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4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4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4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4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4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4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4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4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4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4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4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4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4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4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4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4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4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4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4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4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4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4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4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4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4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4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4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4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4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4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4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4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4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54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54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54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4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4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4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4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4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54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4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4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4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4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4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4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4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4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4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4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4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4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4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4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4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4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4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4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4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4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4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4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4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4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4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4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4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4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4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4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4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4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4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4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4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4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4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4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4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4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4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4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4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4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4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4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4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4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4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4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4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4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4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4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4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4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4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4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4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4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4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4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4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4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4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4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4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4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4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4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4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4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4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4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4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4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4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4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4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4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4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4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4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4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4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4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4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4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4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4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4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4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4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4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4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4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4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4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4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4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4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4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4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4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4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4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4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4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4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4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4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4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4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4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4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4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4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4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4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4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4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4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4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4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4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4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4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4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4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4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4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4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4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4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4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4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4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4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4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4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4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4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4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4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4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4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4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4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4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4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4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4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4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4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4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4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4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54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54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54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54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54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54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54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54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54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54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54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54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54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54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54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54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54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54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54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54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54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54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54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54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54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54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54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54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54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54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54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54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54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54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54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54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54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54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54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54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54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54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54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54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54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54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54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54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54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54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54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54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54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54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54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4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4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4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4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4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4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4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4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4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4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4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4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4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4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4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4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4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4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4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4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4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4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Dark)">
  <p:cSld name="CUSTOM_2_1">
    <p:bg>
      <p:bgPr>
        <a:gradFill>
          <a:gsLst>
            <a:gs pos="0">
              <a:srgbClr val="7E7D82"/>
            </a:gs>
            <a:gs pos="32000">
              <a:srgbClr val="5B5961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78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Google Shape;2479;p5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  <a:defRPr b="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80" name="Google Shape;248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81" name="Google Shape;2481;p55"/>
          <p:cNvGrpSpPr/>
          <p:nvPr/>
        </p:nvGrpSpPr>
        <p:grpSpPr>
          <a:xfrm>
            <a:off x="421375" y="1270780"/>
            <a:ext cx="4652806" cy="2478719"/>
            <a:chOff x="233350" y="949250"/>
            <a:chExt cx="7137300" cy="3802300"/>
          </a:xfrm>
        </p:grpSpPr>
        <p:sp>
          <p:nvSpPr>
            <p:cNvPr id="2482" name="Google Shape;2482;p55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5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5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5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5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5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5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5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5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5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5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5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5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5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5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5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5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5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5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5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5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5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5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5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5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5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5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5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5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5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5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5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5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5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5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5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5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5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5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5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5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5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5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5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5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5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5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5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5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5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5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3" name="Google Shape;2533;p55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 Light"/>
              <a:buChar char="●"/>
              <a:defRPr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●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●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2534" name="Google Shape;2534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5" name="Google Shape;2535;p5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-Aspect Graph (Light)">
  <p:cSld name="CUSTOM_3"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56"/>
          <p:cNvSpPr/>
          <p:nvPr/>
        </p:nvSpPr>
        <p:spPr>
          <a:xfrm>
            <a:off x="2279400" y="0"/>
            <a:ext cx="4572000" cy="4643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2538" name="Google Shape;253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539" name="Google Shape;2539;p56"/>
          <p:cNvGrpSpPr/>
          <p:nvPr/>
        </p:nvGrpSpPr>
        <p:grpSpPr>
          <a:xfrm>
            <a:off x="2545136" y="327280"/>
            <a:ext cx="4053737" cy="3996750"/>
            <a:chOff x="2389399" y="2595741"/>
            <a:chExt cx="812796" cy="801369"/>
          </a:xfrm>
        </p:grpSpPr>
        <p:grpSp>
          <p:nvGrpSpPr>
            <p:cNvPr id="2540" name="Google Shape;2540;p56"/>
            <p:cNvGrpSpPr/>
            <p:nvPr/>
          </p:nvGrpSpPr>
          <p:grpSpPr>
            <a:xfrm>
              <a:off x="2492145" y="2881565"/>
              <a:ext cx="607299" cy="229751"/>
              <a:chOff x="2492145" y="2881565"/>
              <a:chExt cx="607299" cy="229751"/>
            </a:xfrm>
          </p:grpSpPr>
          <p:sp>
            <p:nvSpPr>
              <p:cNvPr id="2541" name="Google Shape;2541;p56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2" name="Google Shape;2542;p56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3" name="Google Shape;2543;p56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4" name="Google Shape;2544;p56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2545" name="Google Shape;2545;p56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2546" name="Google Shape;2546;p56"/>
                <p:cNvGrpSpPr/>
                <p:nvPr/>
              </p:nvGrpSpPr>
              <p:grpSpPr>
                <a:xfrm>
                  <a:off x="2493852" y="2794333"/>
                  <a:ext cx="259185" cy="98233"/>
                  <a:chOff x="2493852" y="2794333"/>
                  <a:chExt cx="259185" cy="98233"/>
                </a:xfrm>
              </p:grpSpPr>
              <p:sp>
                <p:nvSpPr>
                  <p:cNvPr id="2547" name="Google Shape;2547;p56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48" name="Google Shape;2548;p56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49" name="Google Shape;2549;p56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50" name="Google Shape;2550;p56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2551" name="Google Shape;2551;p56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52" name="Google Shape;2552;p56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553" name="Google Shape;2553;p56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2554" name="Google Shape;2554;p56"/>
                <p:cNvGrpSpPr/>
                <p:nvPr/>
              </p:nvGrpSpPr>
              <p:grpSpPr>
                <a:xfrm>
                  <a:off x="2788083" y="2794333"/>
                  <a:ext cx="15356" cy="98233"/>
                  <a:chOff x="2788083" y="2794333"/>
                  <a:chExt cx="15356" cy="98233"/>
                </a:xfrm>
              </p:grpSpPr>
              <p:sp>
                <p:nvSpPr>
                  <p:cNvPr id="2555" name="Google Shape;2555;p56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56" name="Google Shape;2556;p56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57" name="Google Shape;2557;p56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58" name="Google Shape;2558;p56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2559" name="Google Shape;2559;p56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60" name="Google Shape;2560;p56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561" name="Google Shape;2561;p56"/>
              <p:cNvGrpSpPr/>
              <p:nvPr/>
            </p:nvGrpSpPr>
            <p:grpSpPr>
              <a:xfrm>
                <a:off x="2838475" y="2595741"/>
                <a:ext cx="363720" cy="296825"/>
                <a:chOff x="2838475" y="2595741"/>
                <a:chExt cx="363720" cy="296825"/>
              </a:xfrm>
            </p:grpSpPr>
            <p:grpSp>
              <p:nvGrpSpPr>
                <p:cNvPr id="2562" name="Google Shape;2562;p56"/>
                <p:cNvGrpSpPr/>
                <p:nvPr/>
              </p:nvGrpSpPr>
              <p:grpSpPr>
                <a:xfrm>
                  <a:off x="2838475" y="2794333"/>
                  <a:ext cx="259186" cy="98233"/>
                  <a:chOff x="2838475" y="2794333"/>
                  <a:chExt cx="259186" cy="98233"/>
                </a:xfrm>
              </p:grpSpPr>
              <p:sp>
                <p:nvSpPr>
                  <p:cNvPr id="2563" name="Google Shape;2563;p56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64" name="Google Shape;2564;p56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65" name="Google Shape;2565;p56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66" name="Google Shape;2566;p56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2567" name="Google Shape;2567;p56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68" name="Google Shape;2568;p56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2569" name="Google Shape;2569;p56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2570" name="Google Shape;2570;p56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2571" name="Google Shape;2571;p56"/>
                <p:cNvGrpSpPr/>
                <p:nvPr/>
              </p:nvGrpSpPr>
              <p:grpSpPr>
                <a:xfrm>
                  <a:off x="2788083" y="3100241"/>
                  <a:ext cx="15356" cy="98236"/>
                  <a:chOff x="2788083" y="3100241"/>
                  <a:chExt cx="15356" cy="98236"/>
                </a:xfrm>
              </p:grpSpPr>
              <p:sp>
                <p:nvSpPr>
                  <p:cNvPr id="2572" name="Google Shape;2572;p56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73" name="Google Shape;2573;p56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74" name="Google Shape;2574;p56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75" name="Google Shape;2575;p56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2576" name="Google Shape;2576;p56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77" name="Google Shape;2577;p56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578" name="Google Shape;2578;p56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2579" name="Google Shape;2579;p56"/>
                <p:cNvGrpSpPr/>
                <p:nvPr/>
              </p:nvGrpSpPr>
              <p:grpSpPr>
                <a:xfrm>
                  <a:off x="2493852" y="3100241"/>
                  <a:ext cx="259185" cy="98236"/>
                  <a:chOff x="2493852" y="3100241"/>
                  <a:chExt cx="259185" cy="98236"/>
                </a:xfrm>
              </p:grpSpPr>
              <p:sp>
                <p:nvSpPr>
                  <p:cNvPr id="2580" name="Google Shape;2580;p56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81" name="Google Shape;2581;p56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82" name="Google Shape;2582;p56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83" name="Google Shape;2583;p56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2584" name="Google Shape;2584;p56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85" name="Google Shape;2585;p56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586" name="Google Shape;2586;p56"/>
              <p:cNvGrpSpPr/>
              <p:nvPr/>
            </p:nvGrpSpPr>
            <p:grpSpPr>
              <a:xfrm>
                <a:off x="2838475" y="3100241"/>
                <a:ext cx="363720" cy="296869"/>
                <a:chOff x="2838475" y="3100241"/>
                <a:chExt cx="363720" cy="296869"/>
              </a:xfrm>
            </p:grpSpPr>
            <p:grpSp>
              <p:nvGrpSpPr>
                <p:cNvPr id="2587" name="Google Shape;2587;p56"/>
                <p:cNvGrpSpPr/>
                <p:nvPr/>
              </p:nvGrpSpPr>
              <p:grpSpPr>
                <a:xfrm>
                  <a:off x="2838475" y="3100241"/>
                  <a:ext cx="259186" cy="98236"/>
                  <a:chOff x="2838475" y="3100241"/>
                  <a:chExt cx="259186" cy="98236"/>
                </a:xfrm>
              </p:grpSpPr>
              <p:sp>
                <p:nvSpPr>
                  <p:cNvPr id="2588" name="Google Shape;2588;p56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89" name="Google Shape;2589;p56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90" name="Google Shape;2590;p56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91" name="Google Shape;2591;p56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2592" name="Google Shape;2592;p56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93" name="Google Shape;2593;p56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sp>
        <p:nvSpPr>
          <p:cNvPr id="2594" name="Google Shape;2594;p56"/>
          <p:cNvSpPr txBox="1"/>
          <p:nvPr>
            <p:ph idx="1" type="subTitle"/>
          </p:nvPr>
        </p:nvSpPr>
        <p:spPr>
          <a:xfrm>
            <a:off x="2596525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95" name="Google Shape;2595;p56"/>
          <p:cNvSpPr txBox="1"/>
          <p:nvPr>
            <p:ph idx="2" type="subTitle"/>
          </p:nvPr>
        </p:nvSpPr>
        <p:spPr>
          <a:xfrm>
            <a:off x="4066650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96" name="Google Shape;2596;p56"/>
          <p:cNvSpPr txBox="1"/>
          <p:nvPr>
            <p:ph idx="3" type="subTitle"/>
          </p:nvPr>
        </p:nvSpPr>
        <p:spPr>
          <a:xfrm>
            <a:off x="5536775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97" name="Google Shape;2597;p56"/>
          <p:cNvSpPr txBox="1"/>
          <p:nvPr>
            <p:ph idx="4" type="subTitle"/>
          </p:nvPr>
        </p:nvSpPr>
        <p:spPr>
          <a:xfrm>
            <a:off x="2596525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98" name="Google Shape;2598;p56"/>
          <p:cNvSpPr txBox="1"/>
          <p:nvPr>
            <p:ph idx="5" type="subTitle"/>
          </p:nvPr>
        </p:nvSpPr>
        <p:spPr>
          <a:xfrm>
            <a:off x="4066650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99" name="Google Shape;2599;p56"/>
          <p:cNvSpPr txBox="1"/>
          <p:nvPr>
            <p:ph idx="6" type="subTitle"/>
          </p:nvPr>
        </p:nvSpPr>
        <p:spPr>
          <a:xfrm>
            <a:off x="5536700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0" name="Google Shape;2600;p56"/>
          <p:cNvSpPr txBox="1"/>
          <p:nvPr>
            <p:ph idx="7" type="subTitle"/>
          </p:nvPr>
        </p:nvSpPr>
        <p:spPr>
          <a:xfrm>
            <a:off x="327050" y="47570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1" name="Google Shape;2601;p56"/>
          <p:cNvSpPr txBox="1"/>
          <p:nvPr>
            <p:ph idx="8" type="subTitle"/>
          </p:nvPr>
        </p:nvSpPr>
        <p:spPr>
          <a:xfrm>
            <a:off x="327050" y="1866875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2" name="Google Shape;2602;p56"/>
          <p:cNvSpPr txBox="1"/>
          <p:nvPr>
            <p:ph idx="9" type="subTitle"/>
          </p:nvPr>
        </p:nvSpPr>
        <p:spPr>
          <a:xfrm>
            <a:off x="326900" y="325805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3" name="Google Shape;2603;p56"/>
          <p:cNvSpPr txBox="1"/>
          <p:nvPr>
            <p:ph idx="13" type="subTitle"/>
          </p:nvPr>
        </p:nvSpPr>
        <p:spPr>
          <a:xfrm>
            <a:off x="7006900" y="47570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4" name="Google Shape;2604;p56"/>
          <p:cNvSpPr txBox="1"/>
          <p:nvPr>
            <p:ph idx="14" type="subTitle"/>
          </p:nvPr>
        </p:nvSpPr>
        <p:spPr>
          <a:xfrm>
            <a:off x="7006900" y="1866875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5" name="Google Shape;2605;p56"/>
          <p:cNvSpPr txBox="1"/>
          <p:nvPr>
            <p:ph idx="15" type="subTitle"/>
          </p:nvPr>
        </p:nvSpPr>
        <p:spPr>
          <a:xfrm>
            <a:off x="7006750" y="325805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06" name="Google Shape;2606;p56"/>
          <p:cNvSpPr txBox="1"/>
          <p:nvPr>
            <p:ph type="title"/>
          </p:nvPr>
        </p:nvSpPr>
        <p:spPr>
          <a:xfrm>
            <a:off x="3423225" y="2074925"/>
            <a:ext cx="22977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-Aspect Graph (Dark)">
  <p:cSld name="CUSTOM_3_1">
    <p:bg>
      <p:bgPr>
        <a:solidFill>
          <a:srgbClr val="373540"/>
        </a:solidFill>
      </p:bgPr>
    </p:bg>
    <p:spTree>
      <p:nvGrpSpPr>
        <p:cNvPr id="2607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" name="Google Shape;2608;p57"/>
          <p:cNvSpPr/>
          <p:nvPr/>
        </p:nvSpPr>
        <p:spPr>
          <a:xfrm>
            <a:off x="2279400" y="0"/>
            <a:ext cx="4572000" cy="4663200"/>
          </a:xfrm>
          <a:prstGeom prst="rect">
            <a:avLst/>
          </a:prstGeom>
          <a:gradFill>
            <a:gsLst>
              <a:gs pos="0">
                <a:srgbClr val="6F6B84"/>
              </a:gs>
              <a:gs pos="36000">
                <a:srgbClr val="646076"/>
              </a:gs>
              <a:gs pos="100000">
                <a:srgbClr val="3735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9" name="Google Shape;260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10" name="Google Shape;2610;p57"/>
          <p:cNvGrpSpPr/>
          <p:nvPr/>
        </p:nvGrpSpPr>
        <p:grpSpPr>
          <a:xfrm>
            <a:off x="2545136" y="327280"/>
            <a:ext cx="4053737" cy="3996750"/>
            <a:chOff x="2389399" y="2595741"/>
            <a:chExt cx="812796" cy="801369"/>
          </a:xfrm>
        </p:grpSpPr>
        <p:grpSp>
          <p:nvGrpSpPr>
            <p:cNvPr id="2611" name="Google Shape;2611;p57"/>
            <p:cNvGrpSpPr/>
            <p:nvPr/>
          </p:nvGrpSpPr>
          <p:grpSpPr>
            <a:xfrm>
              <a:off x="2492145" y="2881565"/>
              <a:ext cx="607299" cy="229751"/>
              <a:chOff x="2492145" y="2881565"/>
              <a:chExt cx="607299" cy="229751"/>
            </a:xfrm>
          </p:grpSpPr>
          <p:sp>
            <p:nvSpPr>
              <p:cNvPr id="2612" name="Google Shape;2612;p57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3" name="Google Shape;2613;p57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4" name="Google Shape;2614;p57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15" name="Google Shape;2615;p57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2616" name="Google Shape;2616;p57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2617" name="Google Shape;2617;p57"/>
                <p:cNvGrpSpPr/>
                <p:nvPr/>
              </p:nvGrpSpPr>
              <p:grpSpPr>
                <a:xfrm>
                  <a:off x="2493852" y="2794333"/>
                  <a:ext cx="259185" cy="98233"/>
                  <a:chOff x="2493852" y="2794333"/>
                  <a:chExt cx="259185" cy="98233"/>
                </a:xfrm>
              </p:grpSpPr>
              <p:sp>
                <p:nvSpPr>
                  <p:cNvPr id="2618" name="Google Shape;2618;p57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19" name="Google Shape;2619;p57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20" name="Google Shape;2620;p57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21" name="Google Shape;2621;p57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2622" name="Google Shape;2622;p57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23" name="Google Shape;2623;p57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624" name="Google Shape;2624;p57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2625" name="Google Shape;2625;p57"/>
                <p:cNvGrpSpPr/>
                <p:nvPr/>
              </p:nvGrpSpPr>
              <p:grpSpPr>
                <a:xfrm>
                  <a:off x="2788083" y="2794333"/>
                  <a:ext cx="15356" cy="98233"/>
                  <a:chOff x="2788083" y="2794333"/>
                  <a:chExt cx="15356" cy="98233"/>
                </a:xfrm>
              </p:grpSpPr>
              <p:sp>
                <p:nvSpPr>
                  <p:cNvPr id="2626" name="Google Shape;2626;p57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27" name="Google Shape;2627;p57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28" name="Google Shape;2628;p57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29" name="Google Shape;2629;p57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2630" name="Google Shape;2630;p57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31" name="Google Shape;2631;p57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632" name="Google Shape;2632;p57"/>
              <p:cNvGrpSpPr/>
              <p:nvPr/>
            </p:nvGrpSpPr>
            <p:grpSpPr>
              <a:xfrm>
                <a:off x="2838475" y="2595741"/>
                <a:ext cx="363720" cy="296825"/>
                <a:chOff x="2838475" y="2595741"/>
                <a:chExt cx="363720" cy="296825"/>
              </a:xfrm>
            </p:grpSpPr>
            <p:grpSp>
              <p:nvGrpSpPr>
                <p:cNvPr id="2633" name="Google Shape;2633;p57"/>
                <p:cNvGrpSpPr/>
                <p:nvPr/>
              </p:nvGrpSpPr>
              <p:grpSpPr>
                <a:xfrm>
                  <a:off x="2838475" y="2794333"/>
                  <a:ext cx="259186" cy="98233"/>
                  <a:chOff x="2838475" y="2794333"/>
                  <a:chExt cx="259186" cy="98233"/>
                </a:xfrm>
              </p:grpSpPr>
              <p:sp>
                <p:nvSpPr>
                  <p:cNvPr id="2634" name="Google Shape;2634;p57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35" name="Google Shape;2635;p57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36" name="Google Shape;2636;p57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37" name="Google Shape;2637;p57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2638" name="Google Shape;2638;p57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39" name="Google Shape;2639;p57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2640" name="Google Shape;2640;p57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2641" name="Google Shape;2641;p57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2642" name="Google Shape;2642;p57"/>
                <p:cNvGrpSpPr/>
                <p:nvPr/>
              </p:nvGrpSpPr>
              <p:grpSpPr>
                <a:xfrm>
                  <a:off x="2788083" y="3100241"/>
                  <a:ext cx="15356" cy="98236"/>
                  <a:chOff x="2788083" y="3100241"/>
                  <a:chExt cx="15356" cy="98236"/>
                </a:xfrm>
              </p:grpSpPr>
              <p:sp>
                <p:nvSpPr>
                  <p:cNvPr id="2643" name="Google Shape;2643;p57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44" name="Google Shape;2644;p57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45" name="Google Shape;2645;p57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46" name="Google Shape;2646;p57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2647" name="Google Shape;2647;p57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48" name="Google Shape;2648;p57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649" name="Google Shape;2649;p57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2650" name="Google Shape;2650;p57"/>
                <p:cNvGrpSpPr/>
                <p:nvPr/>
              </p:nvGrpSpPr>
              <p:grpSpPr>
                <a:xfrm>
                  <a:off x="2493852" y="3100241"/>
                  <a:ext cx="259185" cy="98236"/>
                  <a:chOff x="2493852" y="3100241"/>
                  <a:chExt cx="259185" cy="98236"/>
                </a:xfrm>
              </p:grpSpPr>
              <p:sp>
                <p:nvSpPr>
                  <p:cNvPr id="2651" name="Google Shape;2651;p57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52" name="Google Shape;2652;p57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53" name="Google Shape;2653;p57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54" name="Google Shape;2654;p57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2655" name="Google Shape;2655;p57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56" name="Google Shape;2656;p57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2657" name="Google Shape;2657;p57"/>
              <p:cNvGrpSpPr/>
              <p:nvPr/>
            </p:nvGrpSpPr>
            <p:grpSpPr>
              <a:xfrm>
                <a:off x="2838475" y="3100241"/>
                <a:ext cx="363720" cy="296869"/>
                <a:chOff x="2838475" y="3100241"/>
                <a:chExt cx="363720" cy="296869"/>
              </a:xfrm>
            </p:grpSpPr>
            <p:grpSp>
              <p:nvGrpSpPr>
                <p:cNvPr id="2658" name="Google Shape;2658;p57"/>
                <p:cNvGrpSpPr/>
                <p:nvPr/>
              </p:nvGrpSpPr>
              <p:grpSpPr>
                <a:xfrm>
                  <a:off x="2838475" y="3100241"/>
                  <a:ext cx="259186" cy="98236"/>
                  <a:chOff x="2838475" y="3100241"/>
                  <a:chExt cx="259186" cy="98236"/>
                </a:xfrm>
              </p:grpSpPr>
              <p:sp>
                <p:nvSpPr>
                  <p:cNvPr id="2659" name="Google Shape;2659;p57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60" name="Google Shape;2660;p57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61" name="Google Shape;2661;p57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62" name="Google Shape;2662;p57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2663" name="Google Shape;2663;p57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64" name="Google Shape;2664;p57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sp>
        <p:nvSpPr>
          <p:cNvPr id="2665" name="Google Shape;2665;p57"/>
          <p:cNvSpPr txBox="1"/>
          <p:nvPr>
            <p:ph idx="1" type="subTitle"/>
          </p:nvPr>
        </p:nvSpPr>
        <p:spPr>
          <a:xfrm>
            <a:off x="2596525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66" name="Google Shape;2666;p57"/>
          <p:cNvSpPr txBox="1"/>
          <p:nvPr>
            <p:ph idx="2" type="subTitle"/>
          </p:nvPr>
        </p:nvSpPr>
        <p:spPr>
          <a:xfrm>
            <a:off x="4066650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67" name="Google Shape;2667;p57"/>
          <p:cNvSpPr txBox="1"/>
          <p:nvPr>
            <p:ph idx="3" type="subTitle"/>
          </p:nvPr>
        </p:nvSpPr>
        <p:spPr>
          <a:xfrm>
            <a:off x="5536775" y="3864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68" name="Google Shape;2668;p57"/>
          <p:cNvSpPr txBox="1"/>
          <p:nvPr>
            <p:ph idx="4" type="subTitle"/>
          </p:nvPr>
        </p:nvSpPr>
        <p:spPr>
          <a:xfrm>
            <a:off x="2596525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69" name="Google Shape;2669;p57"/>
          <p:cNvSpPr txBox="1"/>
          <p:nvPr>
            <p:ph idx="5" type="subTitle"/>
          </p:nvPr>
        </p:nvSpPr>
        <p:spPr>
          <a:xfrm>
            <a:off x="4066650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70" name="Google Shape;2670;p57"/>
          <p:cNvSpPr txBox="1"/>
          <p:nvPr>
            <p:ph idx="6" type="subTitle"/>
          </p:nvPr>
        </p:nvSpPr>
        <p:spPr>
          <a:xfrm>
            <a:off x="5536700" y="3511975"/>
            <a:ext cx="10107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671" name="Google Shape;2671;p57"/>
          <p:cNvSpPr txBox="1"/>
          <p:nvPr>
            <p:ph idx="7" type="subTitle"/>
          </p:nvPr>
        </p:nvSpPr>
        <p:spPr>
          <a:xfrm>
            <a:off x="327050" y="47570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2" name="Google Shape;2672;p57"/>
          <p:cNvSpPr txBox="1"/>
          <p:nvPr>
            <p:ph idx="8" type="subTitle"/>
          </p:nvPr>
        </p:nvSpPr>
        <p:spPr>
          <a:xfrm>
            <a:off x="327050" y="1866875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3" name="Google Shape;2673;p57"/>
          <p:cNvSpPr txBox="1"/>
          <p:nvPr>
            <p:ph idx="9" type="subTitle"/>
          </p:nvPr>
        </p:nvSpPr>
        <p:spPr>
          <a:xfrm>
            <a:off x="326900" y="325805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4" name="Google Shape;2674;p57"/>
          <p:cNvSpPr txBox="1"/>
          <p:nvPr>
            <p:ph idx="13" type="subTitle"/>
          </p:nvPr>
        </p:nvSpPr>
        <p:spPr>
          <a:xfrm>
            <a:off x="7006900" y="47570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5" name="Google Shape;2675;p57"/>
          <p:cNvSpPr txBox="1"/>
          <p:nvPr>
            <p:ph idx="14" type="subTitle"/>
          </p:nvPr>
        </p:nvSpPr>
        <p:spPr>
          <a:xfrm>
            <a:off x="7006900" y="1866875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6" name="Google Shape;2676;p57"/>
          <p:cNvSpPr txBox="1"/>
          <p:nvPr>
            <p:ph idx="15" type="subTitle"/>
          </p:nvPr>
        </p:nvSpPr>
        <p:spPr>
          <a:xfrm>
            <a:off x="7006750" y="3258050"/>
            <a:ext cx="18102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7" name="Google Shape;2677;p57"/>
          <p:cNvSpPr txBox="1"/>
          <p:nvPr>
            <p:ph type="title"/>
          </p:nvPr>
        </p:nvSpPr>
        <p:spPr>
          <a:xfrm>
            <a:off x="3423225" y="2074925"/>
            <a:ext cx="22977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678" name="Google Shape;2678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79" name="Google Shape;2679;p5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iding Questions (Light)">
  <p:cSld name="CUSTOM_4">
    <p:spTree>
      <p:nvGrpSpPr>
        <p:cNvPr id="2680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82" name="Google Shape;2682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83" name="Google Shape;2683;p58"/>
          <p:cNvGrpSpPr/>
          <p:nvPr/>
        </p:nvGrpSpPr>
        <p:grpSpPr>
          <a:xfrm>
            <a:off x="-3237505" y="629414"/>
            <a:ext cx="11581043" cy="4534766"/>
            <a:chOff x="-4105805" y="-630138"/>
            <a:chExt cx="12047272" cy="4892400"/>
          </a:xfrm>
        </p:grpSpPr>
        <p:sp>
          <p:nvSpPr>
            <p:cNvPr id="2684" name="Google Shape;2684;p58"/>
            <p:cNvSpPr/>
            <p:nvPr/>
          </p:nvSpPr>
          <p:spPr>
            <a:xfrm>
              <a:off x="-4105805" y="-630138"/>
              <a:ext cx="4892400" cy="4892400"/>
            </a:xfrm>
            <a:prstGeom prst="blockArc">
              <a:avLst>
                <a:gd fmla="val 18900000" name="adj1"/>
                <a:gd fmla="val 2700000" name="adj2"/>
                <a:gd fmla="val 441" name="adj3"/>
              </a:avLst>
            </a:prstGeom>
            <a:noFill/>
            <a:ln cap="rnd" cmpd="sng" w="22225">
              <a:solidFill>
                <a:srgbClr val="3134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8"/>
            <p:cNvSpPr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24253D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8"/>
            <p:cNvSpPr txBox="1"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1B1534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i="0" sz="12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2687" name="Google Shape;2687;p58"/>
            <p:cNvSpPr/>
            <p:nvPr/>
          </p:nvSpPr>
          <p:spPr>
            <a:xfrm>
              <a:off x="51881" y="27241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2425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8"/>
            <p:cNvSpPr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565874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8"/>
            <p:cNvSpPr txBox="1"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4D217A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690" name="Google Shape;2690;p58"/>
            <p:cNvSpPr/>
            <p:nvPr/>
          </p:nvSpPr>
          <p:spPr>
            <a:xfrm>
              <a:off x="315942" y="136207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5658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8"/>
            <p:cNvSpPr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98989D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8"/>
            <p:cNvSpPr txBox="1"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7B919D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i="0" sz="39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2693" name="Google Shape;2693;p58"/>
            <p:cNvSpPr/>
            <p:nvPr/>
          </p:nvSpPr>
          <p:spPr>
            <a:xfrm>
              <a:off x="51881" y="245173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98989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4" name="Google Shape;2694;p58"/>
          <p:cNvSpPr txBox="1"/>
          <p:nvPr>
            <p:ph idx="1" type="subTitle"/>
          </p:nvPr>
        </p:nvSpPr>
        <p:spPr>
          <a:xfrm>
            <a:off x="1714500" y="1574900"/>
            <a:ext cx="66795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695" name="Google Shape;2695;p58"/>
          <p:cNvGrpSpPr/>
          <p:nvPr/>
        </p:nvGrpSpPr>
        <p:grpSpPr>
          <a:xfrm>
            <a:off x="998034" y="1676298"/>
            <a:ext cx="393602" cy="393602"/>
            <a:chOff x="892750" y="4993750"/>
            <a:chExt cx="483125" cy="483125"/>
          </a:xfrm>
        </p:grpSpPr>
        <p:sp>
          <p:nvSpPr>
            <p:cNvPr id="2696" name="Google Shape;2696;p58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8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8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9" name="Google Shape;2699;p58"/>
          <p:cNvGrpSpPr/>
          <p:nvPr/>
        </p:nvGrpSpPr>
        <p:grpSpPr>
          <a:xfrm>
            <a:off x="1243880" y="2685792"/>
            <a:ext cx="393602" cy="393602"/>
            <a:chOff x="1487200" y="4993750"/>
            <a:chExt cx="483125" cy="483125"/>
          </a:xfrm>
        </p:grpSpPr>
        <p:sp>
          <p:nvSpPr>
            <p:cNvPr id="2700" name="Google Shape;2700;p5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2" name="Google Shape;2702;p58"/>
          <p:cNvGrpSpPr/>
          <p:nvPr/>
        </p:nvGrpSpPr>
        <p:grpSpPr>
          <a:xfrm>
            <a:off x="998033" y="3695312"/>
            <a:ext cx="393602" cy="393650"/>
            <a:chOff x="2081650" y="4993750"/>
            <a:chExt cx="483125" cy="483125"/>
          </a:xfrm>
        </p:grpSpPr>
        <p:sp>
          <p:nvSpPr>
            <p:cNvPr id="2703" name="Google Shape;2703;p5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5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5" name="Google Shape;2705;p58"/>
          <p:cNvSpPr txBox="1"/>
          <p:nvPr>
            <p:ph idx="2" type="subTitle"/>
          </p:nvPr>
        </p:nvSpPr>
        <p:spPr>
          <a:xfrm>
            <a:off x="1992000" y="2565050"/>
            <a:ext cx="64020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06" name="Google Shape;2706;p58"/>
          <p:cNvSpPr txBox="1"/>
          <p:nvPr>
            <p:ph idx="3" type="subTitle"/>
          </p:nvPr>
        </p:nvSpPr>
        <p:spPr>
          <a:xfrm>
            <a:off x="1637475" y="3574575"/>
            <a:ext cx="66795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iding Questions (Dark)">
  <p:cSld name="CUSTOM_4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9" name="Google Shape;2709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10" name="Google Shape;2710;p59"/>
          <p:cNvGrpSpPr/>
          <p:nvPr/>
        </p:nvGrpSpPr>
        <p:grpSpPr>
          <a:xfrm>
            <a:off x="-3237505" y="629414"/>
            <a:ext cx="11581043" cy="4534766"/>
            <a:chOff x="-4105805" y="-630138"/>
            <a:chExt cx="12047272" cy="4892400"/>
          </a:xfrm>
        </p:grpSpPr>
        <p:sp>
          <p:nvSpPr>
            <p:cNvPr id="2711" name="Google Shape;2711;p59"/>
            <p:cNvSpPr/>
            <p:nvPr/>
          </p:nvSpPr>
          <p:spPr>
            <a:xfrm>
              <a:off x="-4105805" y="-630138"/>
              <a:ext cx="4892400" cy="4892400"/>
            </a:xfrm>
            <a:prstGeom prst="blockArc">
              <a:avLst>
                <a:gd fmla="val 18900000" name="adj1"/>
                <a:gd fmla="val 2700000" name="adj2"/>
                <a:gd fmla="val 441" name="adj3"/>
              </a:avLst>
            </a:prstGeom>
            <a:noFill/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9"/>
            <p:cNvSpPr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2425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9"/>
            <p:cNvSpPr txBox="1"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1B1534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i="0" sz="12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2714" name="Google Shape;2714;p59"/>
            <p:cNvSpPr/>
            <p:nvPr/>
          </p:nvSpPr>
          <p:spPr>
            <a:xfrm>
              <a:off x="51881" y="27241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9"/>
            <p:cNvSpPr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5658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9"/>
            <p:cNvSpPr txBox="1"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C4C0CF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717" name="Google Shape;2717;p59"/>
            <p:cNvSpPr/>
            <p:nvPr/>
          </p:nvSpPr>
          <p:spPr>
            <a:xfrm>
              <a:off x="315942" y="136207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9"/>
            <p:cNvSpPr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9898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9"/>
            <p:cNvSpPr txBox="1"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7B8898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i="0" sz="39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2720" name="Google Shape;2720;p59"/>
            <p:cNvSpPr/>
            <p:nvPr/>
          </p:nvSpPr>
          <p:spPr>
            <a:xfrm>
              <a:off x="51881" y="245173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1" name="Google Shape;2721;p59"/>
          <p:cNvSpPr txBox="1"/>
          <p:nvPr>
            <p:ph idx="1" type="subTitle"/>
          </p:nvPr>
        </p:nvSpPr>
        <p:spPr>
          <a:xfrm>
            <a:off x="1714500" y="1574900"/>
            <a:ext cx="66795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722" name="Google Shape;2722;p59"/>
          <p:cNvGrpSpPr/>
          <p:nvPr/>
        </p:nvGrpSpPr>
        <p:grpSpPr>
          <a:xfrm>
            <a:off x="998034" y="1676298"/>
            <a:ext cx="393602" cy="393602"/>
            <a:chOff x="892750" y="4993750"/>
            <a:chExt cx="483125" cy="483125"/>
          </a:xfrm>
        </p:grpSpPr>
        <p:sp>
          <p:nvSpPr>
            <p:cNvPr id="2723" name="Google Shape;2723;p59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59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59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6" name="Google Shape;2726;p59"/>
          <p:cNvGrpSpPr/>
          <p:nvPr/>
        </p:nvGrpSpPr>
        <p:grpSpPr>
          <a:xfrm>
            <a:off x="1243880" y="2685792"/>
            <a:ext cx="393602" cy="393602"/>
            <a:chOff x="1487200" y="4993750"/>
            <a:chExt cx="483125" cy="483125"/>
          </a:xfrm>
        </p:grpSpPr>
        <p:sp>
          <p:nvSpPr>
            <p:cNvPr id="2727" name="Google Shape;2727;p59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59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9" name="Google Shape;2729;p59"/>
          <p:cNvGrpSpPr/>
          <p:nvPr/>
        </p:nvGrpSpPr>
        <p:grpSpPr>
          <a:xfrm>
            <a:off x="998033" y="3695312"/>
            <a:ext cx="393602" cy="393650"/>
            <a:chOff x="2081650" y="4993750"/>
            <a:chExt cx="483125" cy="483125"/>
          </a:xfrm>
        </p:grpSpPr>
        <p:sp>
          <p:nvSpPr>
            <p:cNvPr id="2730" name="Google Shape;2730;p59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59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2" name="Google Shape;2732;p59"/>
          <p:cNvSpPr txBox="1"/>
          <p:nvPr>
            <p:ph idx="2" type="subTitle"/>
          </p:nvPr>
        </p:nvSpPr>
        <p:spPr>
          <a:xfrm>
            <a:off x="1992000" y="2565050"/>
            <a:ext cx="64020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 sz="1200">
                <a:solidFill>
                  <a:srgbClr val="312E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9pPr>
          </a:lstStyle>
          <a:p/>
        </p:txBody>
      </p:sp>
      <p:sp>
        <p:nvSpPr>
          <p:cNvPr id="2733" name="Google Shape;2733;p59"/>
          <p:cNvSpPr txBox="1"/>
          <p:nvPr>
            <p:ph idx="3" type="subTitle"/>
          </p:nvPr>
        </p:nvSpPr>
        <p:spPr>
          <a:xfrm>
            <a:off x="1637475" y="3574575"/>
            <a:ext cx="6679500" cy="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734" name="Google Shape;2734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35" name="Google Shape;2735;p5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tems Highlight (Light)">
  <p:cSld name="CUSTOM_5">
    <p:spTree>
      <p:nvGrpSpPr>
        <p:cNvPr id="2736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8" name="Google Shape;2738;p60"/>
          <p:cNvSpPr txBox="1"/>
          <p:nvPr/>
        </p:nvSpPr>
        <p:spPr>
          <a:xfrm>
            <a:off x="0" y="0"/>
            <a:ext cx="9144000" cy="1061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469800" spcFirstLastPara="1" rIns="0" wrap="square" tIns="2835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D217A"/>
              </a:solidFill>
            </a:endParaRPr>
          </a:p>
        </p:txBody>
      </p:sp>
      <p:sp>
        <p:nvSpPr>
          <p:cNvPr id="2739" name="Google Shape;2739;p60"/>
          <p:cNvSpPr/>
          <p:nvPr/>
        </p:nvSpPr>
        <p:spPr>
          <a:xfrm>
            <a:off x="574888" y="1424925"/>
            <a:ext cx="7996800" cy="1061100"/>
          </a:xfrm>
          <a:prstGeom prst="rect">
            <a:avLst/>
          </a:prstGeom>
          <a:noFill/>
          <a:ln cap="flat" cmpd="sng" w="9525">
            <a:solidFill>
              <a:srgbClr val="1B15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53D"/>
              </a:solidFill>
            </a:endParaRPr>
          </a:p>
        </p:txBody>
      </p:sp>
      <p:sp>
        <p:nvSpPr>
          <p:cNvPr id="2740" name="Google Shape;2740;p60"/>
          <p:cNvSpPr/>
          <p:nvPr/>
        </p:nvSpPr>
        <p:spPr>
          <a:xfrm>
            <a:off x="572313" y="3435775"/>
            <a:ext cx="2475250" cy="932900"/>
          </a:xfrm>
          <a:prstGeom prst="flowChartProcess">
            <a:avLst/>
          </a:prstGeom>
          <a:solidFill>
            <a:srgbClr val="CBCBCD">
              <a:alpha val="8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41" name="Google Shape;2741;p60"/>
          <p:cNvSpPr/>
          <p:nvPr/>
        </p:nvSpPr>
        <p:spPr>
          <a:xfrm>
            <a:off x="3333275" y="3435775"/>
            <a:ext cx="2475250" cy="932900"/>
          </a:xfrm>
          <a:prstGeom prst="flowChartProcess">
            <a:avLst/>
          </a:prstGeom>
          <a:solidFill>
            <a:srgbClr val="E6E3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42" name="Google Shape;2742;p60"/>
          <p:cNvSpPr/>
          <p:nvPr/>
        </p:nvSpPr>
        <p:spPr>
          <a:xfrm>
            <a:off x="6094263" y="3435775"/>
            <a:ext cx="2475250" cy="932900"/>
          </a:xfrm>
          <a:prstGeom prst="flowChartProcess">
            <a:avLst/>
          </a:prstGeom>
          <a:solidFill>
            <a:srgbClr val="CBCBCD">
              <a:alpha val="8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43" name="Google Shape;2743;p60"/>
          <p:cNvSpPr txBox="1"/>
          <p:nvPr>
            <p:ph idx="1" type="subTitle"/>
          </p:nvPr>
        </p:nvSpPr>
        <p:spPr>
          <a:xfrm>
            <a:off x="584725" y="1417200"/>
            <a:ext cx="7996800" cy="10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44" name="Google Shape;2744;p60"/>
          <p:cNvSpPr txBox="1"/>
          <p:nvPr>
            <p:ph type="title"/>
          </p:nvPr>
        </p:nvSpPr>
        <p:spPr>
          <a:xfrm>
            <a:off x="485600" y="287400"/>
            <a:ext cx="80841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85567"/>
              </a:buClr>
              <a:buSzPts val="2800"/>
              <a:buNone/>
              <a:defRPr>
                <a:solidFill>
                  <a:srgbClr val="58556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9pPr>
          </a:lstStyle>
          <a:p/>
        </p:txBody>
      </p:sp>
      <p:grpSp>
        <p:nvGrpSpPr>
          <p:cNvPr id="2745" name="Google Shape;2745;p60"/>
          <p:cNvGrpSpPr/>
          <p:nvPr/>
        </p:nvGrpSpPr>
        <p:grpSpPr>
          <a:xfrm>
            <a:off x="1530073" y="2745407"/>
            <a:ext cx="548691" cy="548691"/>
            <a:chOff x="-65131525" y="2281350"/>
            <a:chExt cx="316650" cy="316650"/>
          </a:xfrm>
        </p:grpSpPr>
        <p:sp>
          <p:nvSpPr>
            <p:cNvPr id="2746" name="Google Shape;2746;p60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60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60"/>
          <p:cNvGrpSpPr/>
          <p:nvPr/>
        </p:nvGrpSpPr>
        <p:grpSpPr>
          <a:xfrm>
            <a:off x="6976516" y="2812171"/>
            <a:ext cx="548695" cy="435169"/>
            <a:chOff x="-62882850" y="1999375"/>
            <a:chExt cx="315850" cy="250500"/>
          </a:xfrm>
        </p:grpSpPr>
        <p:sp>
          <p:nvSpPr>
            <p:cNvPr id="2749" name="Google Shape;2749;p60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60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51" name="Google Shape;2751;p60"/>
          <p:cNvGrpSpPr/>
          <p:nvPr/>
        </p:nvGrpSpPr>
        <p:grpSpPr>
          <a:xfrm>
            <a:off x="4253295" y="2765437"/>
            <a:ext cx="548709" cy="528661"/>
            <a:chOff x="-63665750" y="1914325"/>
            <a:chExt cx="328450" cy="316450"/>
          </a:xfrm>
        </p:grpSpPr>
        <p:sp>
          <p:nvSpPr>
            <p:cNvPr id="2752" name="Google Shape;2752;p60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60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4" name="Google Shape;2754;p60"/>
          <p:cNvSpPr txBox="1"/>
          <p:nvPr>
            <p:ph idx="2" type="subTitle"/>
          </p:nvPr>
        </p:nvSpPr>
        <p:spPr>
          <a:xfrm>
            <a:off x="614450" y="345872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55" name="Google Shape;2755;p60"/>
          <p:cNvSpPr txBox="1"/>
          <p:nvPr>
            <p:ph idx="3" type="subTitle"/>
          </p:nvPr>
        </p:nvSpPr>
        <p:spPr>
          <a:xfrm>
            <a:off x="3381725" y="344727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56" name="Google Shape;2756;p60"/>
          <p:cNvSpPr txBox="1"/>
          <p:nvPr>
            <p:ph idx="4" type="subTitle"/>
          </p:nvPr>
        </p:nvSpPr>
        <p:spPr>
          <a:xfrm>
            <a:off x="6148950" y="344727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(Dark)">
  <p:cSld name="TITLE_1_2_1_2_2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408873">
            <a:off x="-2686079" y="-3971644"/>
            <a:ext cx="10793951" cy="1121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7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7"/>
          <p:cNvSpPr txBox="1"/>
          <p:nvPr/>
        </p:nvSpPr>
        <p:spPr>
          <a:xfrm>
            <a:off x="2905038" y="1912950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</a:t>
            </a:r>
            <a:endParaRPr sz="3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1" name="Google Shape;91;p7"/>
          <p:cNvSpPr txBox="1"/>
          <p:nvPr/>
        </p:nvSpPr>
        <p:spPr>
          <a:xfrm>
            <a:off x="2624100" y="2522550"/>
            <a:ext cx="3895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welcome any and all questions or feedback at this time.</a:t>
            </a:r>
            <a:endParaRPr sz="17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92" name="Google Shape;92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tems Highlight (Dark)">
  <p:cSld name="CUSTOM_5_1">
    <p:bg>
      <p:bgPr>
        <a:solidFill>
          <a:srgbClr val="312E34"/>
        </a:solidFill>
      </p:bgPr>
    </p:bg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9" name="Google Shape;2759;p61"/>
          <p:cNvSpPr txBox="1"/>
          <p:nvPr/>
        </p:nvSpPr>
        <p:spPr>
          <a:xfrm>
            <a:off x="0" y="0"/>
            <a:ext cx="9144000" cy="10611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0" lIns="469800" spcFirstLastPara="1" rIns="0" wrap="square" tIns="2835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D217A"/>
              </a:solidFill>
            </a:endParaRPr>
          </a:p>
        </p:txBody>
      </p:sp>
      <p:sp>
        <p:nvSpPr>
          <p:cNvPr id="2760" name="Google Shape;2760;p61"/>
          <p:cNvSpPr/>
          <p:nvPr/>
        </p:nvSpPr>
        <p:spPr>
          <a:xfrm>
            <a:off x="574888" y="1424925"/>
            <a:ext cx="7996800" cy="1061100"/>
          </a:xfrm>
          <a:prstGeom prst="rect">
            <a:avLst/>
          </a:prstGeom>
          <a:noFill/>
          <a:ln cap="flat" cmpd="sng" w="9525">
            <a:solidFill>
              <a:srgbClr val="1B15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53D"/>
              </a:solidFill>
            </a:endParaRPr>
          </a:p>
        </p:txBody>
      </p:sp>
      <p:sp>
        <p:nvSpPr>
          <p:cNvPr id="2761" name="Google Shape;2761;p61"/>
          <p:cNvSpPr/>
          <p:nvPr/>
        </p:nvSpPr>
        <p:spPr>
          <a:xfrm>
            <a:off x="572313" y="3435775"/>
            <a:ext cx="2475250" cy="932900"/>
          </a:xfrm>
          <a:prstGeom prst="flowChartProcess">
            <a:avLst/>
          </a:prstGeom>
          <a:solidFill>
            <a:srgbClr val="6F6B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62" name="Google Shape;2762;p61"/>
          <p:cNvSpPr/>
          <p:nvPr/>
        </p:nvSpPr>
        <p:spPr>
          <a:xfrm>
            <a:off x="3333275" y="3435775"/>
            <a:ext cx="2475250" cy="932900"/>
          </a:xfrm>
          <a:prstGeom prst="flowChartProcess">
            <a:avLst/>
          </a:prstGeom>
          <a:solidFill>
            <a:srgbClr val="9697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63" name="Google Shape;2763;p61"/>
          <p:cNvSpPr/>
          <p:nvPr/>
        </p:nvSpPr>
        <p:spPr>
          <a:xfrm>
            <a:off x="6094263" y="3435775"/>
            <a:ext cx="2475250" cy="932900"/>
          </a:xfrm>
          <a:prstGeom prst="flowChartProcess">
            <a:avLst/>
          </a:prstGeom>
          <a:solidFill>
            <a:srgbClr val="6F6B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64" name="Google Shape;2764;p61"/>
          <p:cNvSpPr txBox="1"/>
          <p:nvPr>
            <p:ph idx="1" type="subTitle"/>
          </p:nvPr>
        </p:nvSpPr>
        <p:spPr>
          <a:xfrm>
            <a:off x="584725" y="1417200"/>
            <a:ext cx="7996800" cy="1061100"/>
          </a:xfrm>
          <a:prstGeom prst="rect">
            <a:avLst/>
          </a:prstGeom>
          <a:ln cap="flat" cmpd="sng" w="9525">
            <a:solidFill>
              <a:srgbClr val="E6E3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65" name="Google Shape;2765;p61"/>
          <p:cNvSpPr txBox="1"/>
          <p:nvPr>
            <p:ph type="title"/>
          </p:nvPr>
        </p:nvSpPr>
        <p:spPr>
          <a:xfrm>
            <a:off x="485600" y="287400"/>
            <a:ext cx="80841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None/>
              <a:defRPr>
                <a:solidFill>
                  <a:srgbClr val="F2F2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9pPr>
          </a:lstStyle>
          <a:p/>
        </p:txBody>
      </p:sp>
      <p:cxnSp>
        <p:nvCxnSpPr>
          <p:cNvPr id="2766" name="Google Shape;2766;p61"/>
          <p:cNvCxnSpPr/>
          <p:nvPr/>
        </p:nvCxnSpPr>
        <p:spPr>
          <a:xfrm flipH="1" rot="10800000">
            <a:off x="366675" y="1060425"/>
            <a:ext cx="8364300" cy="99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7" name="Google Shape;2767;p61"/>
          <p:cNvGrpSpPr/>
          <p:nvPr/>
        </p:nvGrpSpPr>
        <p:grpSpPr>
          <a:xfrm>
            <a:off x="1530073" y="2745407"/>
            <a:ext cx="548691" cy="548691"/>
            <a:chOff x="-65131525" y="2281350"/>
            <a:chExt cx="316650" cy="316650"/>
          </a:xfrm>
        </p:grpSpPr>
        <p:sp>
          <p:nvSpPr>
            <p:cNvPr id="2768" name="Google Shape;2768;p61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61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0" name="Google Shape;2770;p61"/>
          <p:cNvGrpSpPr/>
          <p:nvPr/>
        </p:nvGrpSpPr>
        <p:grpSpPr>
          <a:xfrm>
            <a:off x="6976516" y="2812171"/>
            <a:ext cx="548695" cy="435169"/>
            <a:chOff x="-62882850" y="1999375"/>
            <a:chExt cx="315850" cy="250500"/>
          </a:xfrm>
        </p:grpSpPr>
        <p:sp>
          <p:nvSpPr>
            <p:cNvPr id="2771" name="Google Shape;2771;p61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61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3" name="Google Shape;2773;p61"/>
          <p:cNvGrpSpPr/>
          <p:nvPr/>
        </p:nvGrpSpPr>
        <p:grpSpPr>
          <a:xfrm>
            <a:off x="4253295" y="2765437"/>
            <a:ext cx="548709" cy="528661"/>
            <a:chOff x="-63665750" y="1914325"/>
            <a:chExt cx="328450" cy="316450"/>
          </a:xfrm>
        </p:grpSpPr>
        <p:sp>
          <p:nvSpPr>
            <p:cNvPr id="2774" name="Google Shape;2774;p61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61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6" name="Google Shape;2776;p61"/>
          <p:cNvSpPr txBox="1"/>
          <p:nvPr>
            <p:ph idx="2" type="subTitle"/>
          </p:nvPr>
        </p:nvSpPr>
        <p:spPr>
          <a:xfrm>
            <a:off x="614450" y="345872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77" name="Google Shape;2777;p61"/>
          <p:cNvSpPr txBox="1"/>
          <p:nvPr>
            <p:ph idx="3" type="subTitle"/>
          </p:nvPr>
        </p:nvSpPr>
        <p:spPr>
          <a:xfrm>
            <a:off x="3381725" y="344727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78" name="Google Shape;2778;p61"/>
          <p:cNvSpPr txBox="1"/>
          <p:nvPr>
            <p:ph idx="4" type="subTitle"/>
          </p:nvPr>
        </p:nvSpPr>
        <p:spPr>
          <a:xfrm>
            <a:off x="6148950" y="3447275"/>
            <a:ext cx="23784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779" name="Google Shape;2779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80" name="Google Shape;2780;p6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-way Brain (Light)">
  <p:cSld name="CUSTOM_6">
    <p:bg>
      <p:bgPr>
        <a:gradFill>
          <a:gsLst>
            <a:gs pos="0">
              <a:schemeClr val="lt1"/>
            </a:gs>
            <a:gs pos="41000">
              <a:schemeClr val="lt1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62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783" name="Google Shape;2783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84" name="Google Shape;2784;p62"/>
          <p:cNvGrpSpPr/>
          <p:nvPr/>
        </p:nvGrpSpPr>
        <p:grpSpPr>
          <a:xfrm>
            <a:off x="1291670" y="1017732"/>
            <a:ext cx="6560645" cy="3273471"/>
            <a:chOff x="834100" y="3642869"/>
            <a:chExt cx="1259483" cy="628426"/>
          </a:xfrm>
        </p:grpSpPr>
        <p:sp>
          <p:nvSpPr>
            <p:cNvPr id="2785" name="Google Shape;2785;p62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62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62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62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62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62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62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62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62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62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62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62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62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62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62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62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62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62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62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62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62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62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62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62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62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10" name="Google Shape;2810;p62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2811" name="Google Shape;2811;p62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2" name="Google Shape;2812;p62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3" name="Google Shape;2813;p62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p62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5" name="Google Shape;2815;p62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6" name="Google Shape;2816;p62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7" name="Google Shape;2817;p62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8" name="Google Shape;2818;p62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9" name="Google Shape;2819;p62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0" name="Google Shape;2820;p62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1" name="Google Shape;2821;p62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2" name="Google Shape;2822;p62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3" name="Google Shape;2823;p62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4" name="Google Shape;2824;p62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5" name="Google Shape;2825;p62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6" name="Google Shape;2826;p62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7" name="Google Shape;2827;p62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8" name="Google Shape;2828;p62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9" name="Google Shape;2829;p62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0" name="Google Shape;2830;p62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31" name="Google Shape;2831;p62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62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62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62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62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62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62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62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62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62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62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62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62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62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5" name="Google Shape;2845;p62"/>
          <p:cNvSpPr txBox="1"/>
          <p:nvPr>
            <p:ph idx="1" type="subTitle"/>
          </p:nvPr>
        </p:nvSpPr>
        <p:spPr>
          <a:xfrm>
            <a:off x="2507350" y="101772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46" name="Google Shape;2846;p62"/>
          <p:cNvSpPr txBox="1"/>
          <p:nvPr>
            <p:ph idx="2" type="subTitle"/>
          </p:nvPr>
        </p:nvSpPr>
        <p:spPr>
          <a:xfrm>
            <a:off x="2164250" y="1962950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47" name="Google Shape;2847;p62"/>
          <p:cNvSpPr txBox="1"/>
          <p:nvPr>
            <p:ph idx="3" type="subTitle"/>
          </p:nvPr>
        </p:nvSpPr>
        <p:spPr>
          <a:xfrm>
            <a:off x="2118450" y="29081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48" name="Google Shape;2848;p62"/>
          <p:cNvSpPr txBox="1"/>
          <p:nvPr>
            <p:ph idx="4" type="subTitle"/>
          </p:nvPr>
        </p:nvSpPr>
        <p:spPr>
          <a:xfrm>
            <a:off x="2507350" y="38038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49" name="Google Shape;2849;p62"/>
          <p:cNvSpPr txBox="1"/>
          <p:nvPr>
            <p:ph idx="5" type="subTitle"/>
          </p:nvPr>
        </p:nvSpPr>
        <p:spPr>
          <a:xfrm>
            <a:off x="5722075" y="101772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50" name="Google Shape;2850;p62"/>
          <p:cNvSpPr txBox="1"/>
          <p:nvPr>
            <p:ph idx="6" type="subTitle"/>
          </p:nvPr>
        </p:nvSpPr>
        <p:spPr>
          <a:xfrm>
            <a:off x="6102425" y="1962950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51" name="Google Shape;2851;p62"/>
          <p:cNvSpPr txBox="1"/>
          <p:nvPr>
            <p:ph idx="7" type="subTitle"/>
          </p:nvPr>
        </p:nvSpPr>
        <p:spPr>
          <a:xfrm>
            <a:off x="6102425" y="29081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52" name="Google Shape;2852;p62"/>
          <p:cNvSpPr txBox="1"/>
          <p:nvPr>
            <p:ph idx="8" type="subTitle"/>
          </p:nvPr>
        </p:nvSpPr>
        <p:spPr>
          <a:xfrm>
            <a:off x="5722075" y="38038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853" name="Google Shape;2853;p62"/>
          <p:cNvSpPr txBox="1"/>
          <p:nvPr>
            <p:ph idx="9" type="subTitle"/>
          </p:nvPr>
        </p:nvSpPr>
        <p:spPr>
          <a:xfrm>
            <a:off x="221800" y="101772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4" name="Google Shape;2854;p62"/>
          <p:cNvSpPr txBox="1"/>
          <p:nvPr>
            <p:ph idx="13" type="subTitle"/>
          </p:nvPr>
        </p:nvSpPr>
        <p:spPr>
          <a:xfrm>
            <a:off x="49550" y="1873775"/>
            <a:ext cx="12420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5" name="Google Shape;2855;p62"/>
          <p:cNvSpPr txBox="1"/>
          <p:nvPr>
            <p:ph idx="14" type="subTitle"/>
          </p:nvPr>
        </p:nvSpPr>
        <p:spPr>
          <a:xfrm>
            <a:off x="99100" y="2908175"/>
            <a:ext cx="1192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6" name="Google Shape;2856;p62"/>
          <p:cNvSpPr txBox="1"/>
          <p:nvPr>
            <p:ph idx="15" type="subTitle"/>
          </p:nvPr>
        </p:nvSpPr>
        <p:spPr>
          <a:xfrm>
            <a:off x="182150" y="380387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7" name="Google Shape;2857;p62"/>
          <p:cNvSpPr txBox="1"/>
          <p:nvPr>
            <p:ph idx="16" type="subTitle"/>
          </p:nvPr>
        </p:nvSpPr>
        <p:spPr>
          <a:xfrm>
            <a:off x="7529500" y="103832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8" name="Google Shape;2858;p62"/>
          <p:cNvSpPr txBox="1"/>
          <p:nvPr>
            <p:ph idx="17" type="subTitle"/>
          </p:nvPr>
        </p:nvSpPr>
        <p:spPr>
          <a:xfrm>
            <a:off x="7902000" y="1873775"/>
            <a:ext cx="12420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59" name="Google Shape;2859;p62"/>
          <p:cNvSpPr txBox="1"/>
          <p:nvPr>
            <p:ph idx="18" type="subTitle"/>
          </p:nvPr>
        </p:nvSpPr>
        <p:spPr>
          <a:xfrm>
            <a:off x="7852325" y="2908175"/>
            <a:ext cx="1192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860" name="Google Shape;2860;p62"/>
          <p:cNvSpPr txBox="1"/>
          <p:nvPr>
            <p:ph idx="19" type="subTitle"/>
          </p:nvPr>
        </p:nvSpPr>
        <p:spPr>
          <a:xfrm>
            <a:off x="7529500" y="3785700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-way Brain (Dark)">
  <p:cSld name="CUSTOM_6_1">
    <p:bg>
      <p:bgPr>
        <a:gradFill>
          <a:gsLst>
            <a:gs pos="0">
              <a:srgbClr val="7E7D82"/>
            </a:gs>
            <a:gs pos="32000">
              <a:srgbClr val="5B5961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63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863" name="Google Shape;2863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64" name="Google Shape;2864;p63"/>
          <p:cNvGrpSpPr/>
          <p:nvPr/>
        </p:nvGrpSpPr>
        <p:grpSpPr>
          <a:xfrm>
            <a:off x="1291670" y="1017732"/>
            <a:ext cx="6560645" cy="3273471"/>
            <a:chOff x="834100" y="3642869"/>
            <a:chExt cx="1259483" cy="628426"/>
          </a:xfrm>
        </p:grpSpPr>
        <p:sp>
          <p:nvSpPr>
            <p:cNvPr id="2865" name="Google Shape;2865;p63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63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63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63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63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63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63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63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63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63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63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63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63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63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63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63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63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63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63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63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63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63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63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63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63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90" name="Google Shape;2890;p63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2891" name="Google Shape;2891;p63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2" name="Google Shape;2892;p63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3" name="Google Shape;2893;p63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4" name="Google Shape;2894;p63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5" name="Google Shape;2895;p63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6" name="Google Shape;2896;p63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7" name="Google Shape;2897;p63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8" name="Google Shape;2898;p63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9" name="Google Shape;2899;p63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0" name="Google Shape;2900;p63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1" name="Google Shape;2901;p63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2" name="Google Shape;2902;p63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3" name="Google Shape;2903;p63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4" name="Google Shape;2904;p63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5" name="Google Shape;2905;p63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6" name="Google Shape;2906;p63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7" name="Google Shape;2907;p63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8" name="Google Shape;2908;p63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9" name="Google Shape;2909;p63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0" name="Google Shape;2910;p63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11" name="Google Shape;2911;p63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63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63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63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63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63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63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63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63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63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63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63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63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63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25" name="Google Shape;2925;p63"/>
          <p:cNvSpPr txBox="1"/>
          <p:nvPr>
            <p:ph idx="1" type="subTitle"/>
          </p:nvPr>
        </p:nvSpPr>
        <p:spPr>
          <a:xfrm>
            <a:off x="2507350" y="101772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26" name="Google Shape;2926;p63"/>
          <p:cNvSpPr txBox="1"/>
          <p:nvPr>
            <p:ph idx="2" type="subTitle"/>
          </p:nvPr>
        </p:nvSpPr>
        <p:spPr>
          <a:xfrm>
            <a:off x="2164250" y="1962950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27" name="Google Shape;2927;p63"/>
          <p:cNvSpPr txBox="1"/>
          <p:nvPr>
            <p:ph idx="3" type="subTitle"/>
          </p:nvPr>
        </p:nvSpPr>
        <p:spPr>
          <a:xfrm>
            <a:off x="2118450" y="29081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28" name="Google Shape;2928;p63"/>
          <p:cNvSpPr txBox="1"/>
          <p:nvPr>
            <p:ph idx="4" type="subTitle"/>
          </p:nvPr>
        </p:nvSpPr>
        <p:spPr>
          <a:xfrm>
            <a:off x="2507350" y="38038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29" name="Google Shape;2929;p63"/>
          <p:cNvSpPr txBox="1"/>
          <p:nvPr>
            <p:ph idx="5" type="subTitle"/>
          </p:nvPr>
        </p:nvSpPr>
        <p:spPr>
          <a:xfrm>
            <a:off x="5722075" y="101772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30" name="Google Shape;2930;p63"/>
          <p:cNvSpPr txBox="1"/>
          <p:nvPr>
            <p:ph idx="6" type="subTitle"/>
          </p:nvPr>
        </p:nvSpPr>
        <p:spPr>
          <a:xfrm>
            <a:off x="6102425" y="1962950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31" name="Google Shape;2931;p63"/>
          <p:cNvSpPr txBox="1"/>
          <p:nvPr>
            <p:ph idx="7" type="subTitle"/>
          </p:nvPr>
        </p:nvSpPr>
        <p:spPr>
          <a:xfrm>
            <a:off x="6102425" y="29081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32" name="Google Shape;2932;p63"/>
          <p:cNvSpPr txBox="1"/>
          <p:nvPr>
            <p:ph idx="8" type="subTitle"/>
          </p:nvPr>
        </p:nvSpPr>
        <p:spPr>
          <a:xfrm>
            <a:off x="5722075" y="3803875"/>
            <a:ext cx="911700" cy="5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2933" name="Google Shape;2933;p63"/>
          <p:cNvSpPr txBox="1"/>
          <p:nvPr>
            <p:ph idx="9" type="subTitle"/>
          </p:nvPr>
        </p:nvSpPr>
        <p:spPr>
          <a:xfrm>
            <a:off x="221800" y="101772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4" name="Google Shape;2934;p63"/>
          <p:cNvSpPr txBox="1"/>
          <p:nvPr>
            <p:ph idx="13" type="subTitle"/>
          </p:nvPr>
        </p:nvSpPr>
        <p:spPr>
          <a:xfrm>
            <a:off x="49550" y="1873775"/>
            <a:ext cx="12420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5" name="Google Shape;2935;p63"/>
          <p:cNvSpPr txBox="1"/>
          <p:nvPr>
            <p:ph idx="14" type="subTitle"/>
          </p:nvPr>
        </p:nvSpPr>
        <p:spPr>
          <a:xfrm>
            <a:off x="99100" y="2908175"/>
            <a:ext cx="1192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6" name="Google Shape;2936;p63"/>
          <p:cNvSpPr txBox="1"/>
          <p:nvPr>
            <p:ph idx="15" type="subTitle"/>
          </p:nvPr>
        </p:nvSpPr>
        <p:spPr>
          <a:xfrm>
            <a:off x="182150" y="380387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7" name="Google Shape;2937;p63"/>
          <p:cNvSpPr txBox="1"/>
          <p:nvPr>
            <p:ph idx="16" type="subTitle"/>
          </p:nvPr>
        </p:nvSpPr>
        <p:spPr>
          <a:xfrm>
            <a:off x="7529500" y="1038325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8" name="Google Shape;2938;p63"/>
          <p:cNvSpPr txBox="1"/>
          <p:nvPr>
            <p:ph idx="17" type="subTitle"/>
          </p:nvPr>
        </p:nvSpPr>
        <p:spPr>
          <a:xfrm>
            <a:off x="7902000" y="1873775"/>
            <a:ext cx="12420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39" name="Google Shape;2939;p63"/>
          <p:cNvSpPr txBox="1"/>
          <p:nvPr>
            <p:ph idx="18" type="subTitle"/>
          </p:nvPr>
        </p:nvSpPr>
        <p:spPr>
          <a:xfrm>
            <a:off x="7852325" y="2908175"/>
            <a:ext cx="1192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2940" name="Google Shape;2940;p63"/>
          <p:cNvSpPr txBox="1"/>
          <p:nvPr>
            <p:ph idx="19" type="subTitle"/>
          </p:nvPr>
        </p:nvSpPr>
        <p:spPr>
          <a:xfrm>
            <a:off x="7529500" y="3785700"/>
            <a:ext cx="13836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pic>
        <p:nvPicPr>
          <p:cNvPr id="2941" name="Google Shape;2941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2" name="Google Shape;2942;p6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-by-Side Visualizations (Light)">
  <p:cSld name="CUSTOM_7"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45" name="Google Shape;2945;p64"/>
          <p:cNvCxnSpPr/>
          <p:nvPr/>
        </p:nvCxnSpPr>
        <p:spPr>
          <a:xfrm>
            <a:off x="4572000" y="198225"/>
            <a:ext cx="0" cy="428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6" name="Google Shape;2946;p64"/>
          <p:cNvSpPr/>
          <p:nvPr>
            <p:ph idx="2" type="pic"/>
          </p:nvPr>
        </p:nvSpPr>
        <p:spPr>
          <a:xfrm>
            <a:off x="37657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2947" name="Google Shape;2947;p64"/>
          <p:cNvSpPr/>
          <p:nvPr>
            <p:ph idx="3" type="pic"/>
          </p:nvPr>
        </p:nvSpPr>
        <p:spPr>
          <a:xfrm>
            <a:off x="482302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2948" name="Google Shape;2948;p64"/>
          <p:cNvSpPr txBox="1"/>
          <p:nvPr>
            <p:ph type="title"/>
          </p:nvPr>
        </p:nvSpPr>
        <p:spPr>
          <a:xfrm>
            <a:off x="356775" y="1883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800"/>
              <a:buNone/>
              <a:defRPr sz="1800">
                <a:solidFill>
                  <a:srgbClr val="523F9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49" name="Google Shape;2949;p64"/>
          <p:cNvSpPr txBox="1"/>
          <p:nvPr>
            <p:ph idx="4" type="title"/>
          </p:nvPr>
        </p:nvSpPr>
        <p:spPr>
          <a:xfrm>
            <a:off x="4842825" y="1883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800"/>
              <a:buNone/>
              <a:defRPr sz="1800">
                <a:solidFill>
                  <a:srgbClr val="523F9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50" name="Google Shape;2950;p64"/>
          <p:cNvSpPr txBox="1"/>
          <p:nvPr>
            <p:ph idx="1" type="subTitle"/>
          </p:nvPr>
        </p:nvSpPr>
        <p:spPr>
          <a:xfrm>
            <a:off x="376650" y="38948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51" name="Google Shape;2951;p64"/>
          <p:cNvSpPr txBox="1"/>
          <p:nvPr>
            <p:ph idx="5" type="subTitle"/>
          </p:nvPr>
        </p:nvSpPr>
        <p:spPr>
          <a:xfrm>
            <a:off x="4822950" y="38948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-by-Side Visualizations (Dark)">
  <p:cSld name="CUSTOM_7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" name="Google Shape;2953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54" name="Google Shape;2954;p65"/>
          <p:cNvCxnSpPr/>
          <p:nvPr/>
        </p:nvCxnSpPr>
        <p:spPr>
          <a:xfrm>
            <a:off x="4572000" y="198225"/>
            <a:ext cx="0" cy="4281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5" name="Google Shape;2955;p65"/>
          <p:cNvSpPr/>
          <p:nvPr>
            <p:ph idx="2" type="pic"/>
          </p:nvPr>
        </p:nvSpPr>
        <p:spPr>
          <a:xfrm>
            <a:off x="37657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2956" name="Google Shape;2956;p65"/>
          <p:cNvSpPr/>
          <p:nvPr>
            <p:ph idx="3" type="pic"/>
          </p:nvPr>
        </p:nvSpPr>
        <p:spPr>
          <a:xfrm>
            <a:off x="482302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2957" name="Google Shape;2957;p65"/>
          <p:cNvSpPr txBox="1"/>
          <p:nvPr>
            <p:ph type="title"/>
          </p:nvPr>
        </p:nvSpPr>
        <p:spPr>
          <a:xfrm>
            <a:off x="356775" y="1883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58" name="Google Shape;2958;p65"/>
          <p:cNvSpPr txBox="1"/>
          <p:nvPr>
            <p:ph idx="4" type="title"/>
          </p:nvPr>
        </p:nvSpPr>
        <p:spPr>
          <a:xfrm>
            <a:off x="4842825" y="1883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59" name="Google Shape;2959;p65"/>
          <p:cNvSpPr txBox="1"/>
          <p:nvPr>
            <p:ph idx="1" type="subTitle"/>
          </p:nvPr>
        </p:nvSpPr>
        <p:spPr>
          <a:xfrm>
            <a:off x="376650" y="38948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0" name="Google Shape;2960;p65"/>
          <p:cNvSpPr txBox="1"/>
          <p:nvPr>
            <p:ph idx="5" type="subTitle"/>
          </p:nvPr>
        </p:nvSpPr>
        <p:spPr>
          <a:xfrm>
            <a:off x="4822950" y="3894800"/>
            <a:ext cx="39444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61" name="Google Shape;2961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62" name="Google Shape;2962;p6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Dark)">
  <p:cSld name="BLANK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65" name="Shape 2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6" name="Google Shape;2966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67" name="Google Shape;2967;p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68" name="Google Shape;2968;p6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avy Section with Description (Light)">
  <p:cSld name="TITLE_1_2_1_2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8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8"/>
          <p:cNvSpPr txBox="1"/>
          <p:nvPr>
            <p:ph idx="1" type="subTitle"/>
          </p:nvPr>
        </p:nvSpPr>
        <p:spPr>
          <a:xfrm>
            <a:off x="4791075" y="352425"/>
            <a:ext cx="4162500" cy="38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1" name="Google Shape;101;p8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idx="2" type="subTitle"/>
          </p:nvPr>
        </p:nvSpPr>
        <p:spPr>
          <a:xfrm>
            <a:off x="533400" y="2600325"/>
            <a:ext cx="3333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avy Section with Description (Dark)">
  <p:cSld name="TITLE_1_2_1_1_1_1">
    <p:bg>
      <p:bgPr>
        <a:solidFill>
          <a:srgbClr val="383540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" name="Google Shape;106;p9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9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9" name="Google Shape;10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9"/>
          <p:cNvSpPr txBox="1"/>
          <p:nvPr>
            <p:ph idx="1" type="subTitle"/>
          </p:nvPr>
        </p:nvSpPr>
        <p:spPr>
          <a:xfrm>
            <a:off x="4791075" y="352425"/>
            <a:ext cx="4162500" cy="38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2" name="Google Shape;112;p9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13" name="Google Shape;113;p9"/>
          <p:cNvSpPr txBox="1"/>
          <p:nvPr>
            <p:ph idx="2" type="subTitle"/>
          </p:nvPr>
        </p:nvSpPr>
        <p:spPr>
          <a:xfrm>
            <a:off x="533400" y="2600325"/>
            <a:ext cx="3333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(Light)">
  <p:cSld name="CUSTOM_8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10"/>
          <p:cNvSpPr txBox="1"/>
          <p:nvPr/>
        </p:nvSpPr>
        <p:spPr>
          <a:xfrm>
            <a:off x="2951700" y="340675"/>
            <a:ext cx="324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Presentation Agenda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7" name="Google Shape;117;p10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10"/>
          <p:cNvSpPr txBox="1"/>
          <p:nvPr>
            <p:ph idx="2" type="subTitle"/>
          </p:nvPr>
        </p:nvSpPr>
        <p:spPr>
          <a:xfrm>
            <a:off x="5911775" y="12722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9" name="Google Shape;119;p10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21" name="Google Shape;121;p10"/>
          <p:cNvCxnSpPr/>
          <p:nvPr/>
        </p:nvCxnSpPr>
        <p:spPr>
          <a:xfrm>
            <a:off x="4572000" y="1228900"/>
            <a:ext cx="0" cy="13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0"/>
          <p:cNvCxnSpPr/>
          <p:nvPr/>
        </p:nvCxnSpPr>
        <p:spPr>
          <a:xfrm>
            <a:off x="4572000" y="2900650"/>
            <a:ext cx="0" cy="13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0"/>
          <p:cNvSpPr txBox="1"/>
          <p:nvPr/>
        </p:nvSpPr>
        <p:spPr>
          <a:xfrm>
            <a:off x="705025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01</a:t>
            </a:r>
            <a:endParaRPr sz="5000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4772050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02</a:t>
            </a:r>
            <a:endParaRPr sz="5000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705025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03</a:t>
            </a:r>
            <a:endParaRPr sz="5000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4772050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04</a:t>
            </a:r>
            <a:endParaRPr sz="5000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62" Type="http://schemas.openxmlformats.org/officeDocument/2006/relationships/slideLayout" Target="../slideLayouts/slideLayout61.xml"/><Relationship Id="rId61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19.xml"/><Relationship Id="rId64" Type="http://schemas.openxmlformats.org/officeDocument/2006/relationships/slideLayout" Target="../slideLayouts/slideLayout63.xml"/><Relationship Id="rId63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21.xml"/><Relationship Id="rId66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20.xml"/><Relationship Id="rId65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23.xml"/><Relationship Id="rId68" Type="http://schemas.openxmlformats.org/officeDocument/2006/relationships/theme" Target="../theme/theme2.xml"/><Relationship Id="rId23" Type="http://schemas.openxmlformats.org/officeDocument/2006/relationships/slideLayout" Target="../slideLayouts/slideLayout22.xml"/><Relationship Id="rId67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2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5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9.xml"/><Relationship Id="rId5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12.xml"/><Relationship Id="rId5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11.xml"/><Relationship Id="rId56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14.xml"/><Relationship Id="rId5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13.xml"/><Relationship Id="rId58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  <a:defRPr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●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●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b="1" sz="1000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 flipH="1" rot="10800000">
            <a:off x="76208" y="4657817"/>
            <a:ext cx="89523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1"/>
          <p:cNvSpPr/>
          <p:nvPr/>
        </p:nvSpPr>
        <p:spPr>
          <a:xfrm>
            <a:off x="9429750" y="533400"/>
            <a:ext cx="2914800" cy="3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"/>
          <p:cNvSpPr txBox="1"/>
          <p:nvPr/>
        </p:nvSpPr>
        <p:spPr>
          <a:xfrm>
            <a:off x="9429750" y="531275"/>
            <a:ext cx="2914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STYLE GUIDE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9601200" y="1200150"/>
            <a:ext cx="276300" cy="2829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9601200" y="1606725"/>
            <a:ext cx="276300" cy="28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9601200" y="2013300"/>
            <a:ext cx="276300" cy="282900"/>
          </a:xfrm>
          <a:prstGeom prst="rect">
            <a:avLst/>
          </a:prstGeom>
          <a:solidFill>
            <a:srgbClr val="523F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9601200" y="2826450"/>
            <a:ext cx="276300" cy="282900"/>
          </a:xfrm>
          <a:prstGeom prst="rect">
            <a:avLst/>
          </a:prstGeom>
          <a:solidFill>
            <a:srgbClr val="E6E3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9601200" y="2419875"/>
            <a:ext cx="276300" cy="282900"/>
          </a:xfrm>
          <a:prstGeom prst="rect">
            <a:avLst/>
          </a:prstGeom>
          <a:solidFill>
            <a:srgbClr val="AD9A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1"/>
          <p:cNvSpPr txBox="1"/>
          <p:nvPr/>
        </p:nvSpPr>
        <p:spPr>
          <a:xfrm>
            <a:off x="9872700" y="11569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#eeeeeeff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" name="Google Shape;19;p1"/>
          <p:cNvSpPr txBox="1"/>
          <p:nvPr/>
        </p:nvSpPr>
        <p:spPr>
          <a:xfrm>
            <a:off x="9872700" y="15635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#595959ff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" name="Google Shape;20;p1"/>
          <p:cNvSpPr txBox="1"/>
          <p:nvPr/>
        </p:nvSpPr>
        <p:spPr>
          <a:xfrm>
            <a:off x="9872700" y="197010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#523f93ff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9713062" y="3695223"/>
            <a:ext cx="263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© Harvard Undergraduate Data Analytics Group</a:t>
            </a:r>
            <a:endParaRPr sz="700">
              <a:solidFill>
                <a:srgbClr val="9E9E9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Slide Deck by Tina Gong</a:t>
            </a:r>
            <a:endParaRPr sz="700">
              <a:solidFill>
                <a:srgbClr val="9E9E9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11049000" y="1200150"/>
            <a:ext cx="276300" cy="282900"/>
          </a:xfrm>
          <a:prstGeom prst="rect">
            <a:avLst/>
          </a:prstGeom>
          <a:solidFill>
            <a:srgbClr val="C4C0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"/>
          <p:cNvSpPr/>
          <p:nvPr/>
        </p:nvSpPr>
        <p:spPr>
          <a:xfrm>
            <a:off x="11049000" y="2013300"/>
            <a:ext cx="276300" cy="2829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"/>
          <p:cNvSpPr/>
          <p:nvPr/>
        </p:nvSpPr>
        <p:spPr>
          <a:xfrm>
            <a:off x="11049000" y="1606725"/>
            <a:ext cx="276300" cy="282900"/>
          </a:xfrm>
          <a:prstGeom prst="rect">
            <a:avLst/>
          </a:prstGeom>
          <a:solidFill>
            <a:srgbClr val="4D21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1"/>
          <p:cNvSpPr/>
          <p:nvPr/>
        </p:nvSpPr>
        <p:spPr>
          <a:xfrm>
            <a:off x="11049000" y="2419875"/>
            <a:ext cx="276300" cy="282900"/>
          </a:xfrm>
          <a:prstGeom prst="rect">
            <a:avLst/>
          </a:prstGeom>
          <a:solidFill>
            <a:srgbClr val="1B15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"/>
          <p:cNvSpPr/>
          <p:nvPr/>
        </p:nvSpPr>
        <p:spPr>
          <a:xfrm>
            <a:off x="11049000" y="2826450"/>
            <a:ext cx="276300" cy="2829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"/>
          <p:cNvSpPr txBox="1"/>
          <p:nvPr/>
        </p:nvSpPr>
        <p:spPr>
          <a:xfrm>
            <a:off x="9872700" y="237667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#ad9aefff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" name="Google Shape;28;p1"/>
          <p:cNvSpPr txBox="1"/>
          <p:nvPr/>
        </p:nvSpPr>
        <p:spPr>
          <a:xfrm>
            <a:off x="9872700" y="27832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#e6e3efff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" name="Google Shape;29;p1"/>
          <p:cNvSpPr txBox="1"/>
          <p:nvPr/>
        </p:nvSpPr>
        <p:spPr>
          <a:xfrm>
            <a:off x="11325300" y="11569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#c4c0cfff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11325300" y="15635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#4d217aff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" name="Google Shape;31;p1"/>
          <p:cNvSpPr txBox="1"/>
          <p:nvPr/>
        </p:nvSpPr>
        <p:spPr>
          <a:xfrm>
            <a:off x="11325300" y="197010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#312e34ff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" name="Google Shape;32;p1"/>
          <p:cNvSpPr txBox="1"/>
          <p:nvPr/>
        </p:nvSpPr>
        <p:spPr>
          <a:xfrm>
            <a:off x="11325300" y="237667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#1b1534ff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" name="Google Shape;33;p1"/>
          <p:cNvSpPr txBox="1"/>
          <p:nvPr/>
        </p:nvSpPr>
        <p:spPr>
          <a:xfrm>
            <a:off x="11325300" y="27832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#e69138ff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" name="Google Shape;34;p1"/>
          <p:cNvSpPr/>
          <p:nvPr/>
        </p:nvSpPr>
        <p:spPr>
          <a:xfrm>
            <a:off x="9601200" y="3233025"/>
            <a:ext cx="276300" cy="282900"/>
          </a:xfrm>
          <a:prstGeom prst="rect">
            <a:avLst/>
          </a:prstGeom>
          <a:solidFill>
            <a:srgbClr val="B3C3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"/>
          <p:cNvSpPr/>
          <p:nvPr/>
        </p:nvSpPr>
        <p:spPr>
          <a:xfrm>
            <a:off x="11049000" y="3233025"/>
            <a:ext cx="276300" cy="282900"/>
          </a:xfrm>
          <a:prstGeom prst="rect">
            <a:avLst/>
          </a:pr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"/>
          <p:cNvSpPr txBox="1"/>
          <p:nvPr/>
        </p:nvSpPr>
        <p:spPr>
          <a:xfrm>
            <a:off x="9872700" y="31898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#b3c3ceff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" name="Google Shape;37;p1"/>
          <p:cNvSpPr txBox="1"/>
          <p:nvPr/>
        </p:nvSpPr>
        <p:spPr>
          <a:xfrm>
            <a:off x="11325300" y="31898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#374957ff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708" r:id="rId62"/>
    <p:sldLayoutId id="2147483709" r:id="rId63"/>
    <p:sldLayoutId id="2147483710" r:id="rId64"/>
    <p:sldLayoutId id="2147483711" r:id="rId65"/>
    <p:sldLayoutId id="2147483712" r:id="rId66"/>
    <p:sldLayoutId id="2147483713" r:id="rId6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Relationship Id="rId4" Type="http://schemas.openxmlformats.org/officeDocument/2006/relationships/image" Target="../media/image3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4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0.png"/><Relationship Id="rId4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Relationship Id="rId4" Type="http://schemas.openxmlformats.org/officeDocument/2006/relationships/image" Target="../media/image4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9.png"/><Relationship Id="rId4" Type="http://schemas.openxmlformats.org/officeDocument/2006/relationships/image" Target="../media/image5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3.png"/><Relationship Id="rId4" Type="http://schemas.openxmlformats.org/officeDocument/2006/relationships/image" Target="../media/image5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2.png"/><Relationship Id="rId4" Type="http://schemas.openxmlformats.org/officeDocument/2006/relationships/image" Target="../media/image6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7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8.jpg"/><Relationship Id="rId4" Type="http://schemas.openxmlformats.org/officeDocument/2006/relationships/image" Target="../media/image65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9.jpg"/><Relationship Id="rId4" Type="http://schemas.openxmlformats.org/officeDocument/2006/relationships/image" Target="../media/image66.jpg"/><Relationship Id="rId5" Type="http://schemas.openxmlformats.org/officeDocument/2006/relationships/image" Target="../media/image6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4.png"/><Relationship Id="rId4" Type="http://schemas.openxmlformats.org/officeDocument/2006/relationships/image" Target="../media/image60.png"/><Relationship Id="rId5" Type="http://schemas.openxmlformats.org/officeDocument/2006/relationships/image" Target="../media/image5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2" name="Shape 2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3" name="Google Shape;2973;p68"/>
          <p:cNvSpPr txBox="1"/>
          <p:nvPr>
            <p:ph type="ctrTitle"/>
          </p:nvPr>
        </p:nvSpPr>
        <p:spPr>
          <a:xfrm>
            <a:off x="3505203" y="905375"/>
            <a:ext cx="555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909"/>
              <a:t>HDAG &lt;&gt; CAC </a:t>
            </a:r>
            <a:endParaRPr sz="3909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909"/>
              <a:t>Final Presentation</a:t>
            </a:r>
            <a:endParaRPr sz="3909"/>
          </a:p>
        </p:txBody>
      </p:sp>
      <p:sp>
        <p:nvSpPr>
          <p:cNvPr id="2974" name="Google Shape;297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5" name="Google Shape;2975;p68"/>
          <p:cNvSpPr txBox="1"/>
          <p:nvPr/>
        </p:nvSpPr>
        <p:spPr>
          <a:xfrm>
            <a:off x="3543300" y="3072088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Friday</a:t>
            </a:r>
            <a:r>
              <a:rPr lang="en" sz="26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December</a:t>
            </a:r>
            <a:r>
              <a:rPr lang="en" sz="26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15</a:t>
            </a:r>
            <a:r>
              <a:rPr lang="en" sz="26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2023</a:t>
            </a:r>
            <a:endParaRPr sz="26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6" name="Shape 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" name="Google Shape;3047;p7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Age</a:t>
            </a:r>
            <a:endParaRPr/>
          </a:p>
        </p:txBody>
      </p:sp>
      <p:sp>
        <p:nvSpPr>
          <p:cNvPr id="3048" name="Google Shape;3048;p77"/>
          <p:cNvSpPr txBox="1"/>
          <p:nvPr>
            <p:ph idx="1" type="body"/>
          </p:nvPr>
        </p:nvSpPr>
        <p:spPr>
          <a:xfrm>
            <a:off x="311700" y="863550"/>
            <a:ext cx="410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Participants in the Sport Nutrition Module tend to be on the younger side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Mean: 34.8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Bimodal distribution observed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Peaks at 15-25 and 35-44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49" name="Google Shape;3049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0" name="Google Shape;3050;p77"/>
          <p:cNvSpPr txBox="1"/>
          <p:nvPr/>
        </p:nvSpPr>
        <p:spPr>
          <a:xfrm>
            <a:off x="5061355" y="1258503"/>
            <a:ext cx="2005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1" name="Google Shape;305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96951"/>
            <a:ext cx="4260299" cy="3211149"/>
          </a:xfrm>
          <a:prstGeom prst="rect">
            <a:avLst/>
          </a:prstGeom>
          <a:noFill/>
          <a:ln>
            <a:noFill/>
          </a:ln>
        </p:spPr>
      </p:pic>
      <p:sp>
        <p:nvSpPr>
          <p:cNvPr id="3052" name="Google Shape;3052;p77"/>
          <p:cNvSpPr txBox="1"/>
          <p:nvPr/>
        </p:nvSpPr>
        <p:spPr>
          <a:xfrm>
            <a:off x="4680781" y="1143928"/>
            <a:ext cx="21414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7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Gender</a:t>
            </a:r>
            <a:endParaRPr/>
          </a:p>
        </p:txBody>
      </p:sp>
      <p:sp>
        <p:nvSpPr>
          <p:cNvPr id="3058" name="Google Shape;3058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59" name="Google Shape;305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900" y="863550"/>
            <a:ext cx="3324405" cy="32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0" name="Google Shape;3060;p78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1" name="Google Shape;3061;p78"/>
          <p:cNvSpPr txBox="1"/>
          <p:nvPr>
            <p:ph idx="1" type="body"/>
          </p:nvPr>
        </p:nvSpPr>
        <p:spPr>
          <a:xfrm>
            <a:off x="311700" y="863550"/>
            <a:ext cx="410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Slight bias towards male participants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~53% Male, ~47% Female, ~0.3% Other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5" name="Shape 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" name="Google Shape;3066;p7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Platform</a:t>
            </a:r>
            <a:endParaRPr/>
          </a:p>
        </p:txBody>
      </p:sp>
      <p:sp>
        <p:nvSpPr>
          <p:cNvPr id="3067" name="Google Shape;3067;p79"/>
          <p:cNvSpPr txBox="1"/>
          <p:nvPr>
            <p:ph idx="1" type="body"/>
          </p:nvPr>
        </p:nvSpPr>
        <p:spPr>
          <a:xfrm>
            <a:off x="311700" y="863550"/>
            <a:ext cx="45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Majority PC users, </a:t>
            </a:r>
            <a:r>
              <a:rPr lang="en">
                <a:solidFill>
                  <a:schemeClr val="dk1"/>
                </a:solidFill>
              </a:rPr>
              <a:t>relatively</a:t>
            </a:r>
            <a:r>
              <a:rPr lang="en">
                <a:solidFill>
                  <a:schemeClr val="dk1"/>
                </a:solidFill>
              </a:rPr>
              <a:t> small percentage of mobile users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~93% Desktop users (combined PC and Mac)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68" name="Google Shape;3068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9" name="Google Shape;3069;p79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0" name="Google Shape;307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0900" y="863550"/>
            <a:ext cx="3801800" cy="3327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1" name="Google Shape;3071;p79"/>
          <p:cNvSpPr txBox="1"/>
          <p:nvPr/>
        </p:nvSpPr>
        <p:spPr>
          <a:xfrm>
            <a:off x="896927" y="993071"/>
            <a:ext cx="24948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5" name="Shape 3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Google Shape;3076;p8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Times Accessed</a:t>
            </a:r>
            <a:endParaRPr/>
          </a:p>
        </p:txBody>
      </p:sp>
      <p:sp>
        <p:nvSpPr>
          <p:cNvPr id="3077" name="Google Shape;3077;p80"/>
          <p:cNvSpPr txBox="1"/>
          <p:nvPr>
            <p:ph idx="1" type="body"/>
          </p:nvPr>
        </p:nvSpPr>
        <p:spPr>
          <a:xfrm>
            <a:off x="311700" y="863550"/>
            <a:ext cx="421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Most people only accessed the module once or twice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78" name="Google Shape;3078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9" name="Google Shape;3079;p80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80"/>
          <p:cNvSpPr txBox="1"/>
          <p:nvPr/>
        </p:nvSpPr>
        <p:spPr>
          <a:xfrm>
            <a:off x="896927" y="993071"/>
            <a:ext cx="24948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80"/>
          <p:cNvSpPr txBox="1"/>
          <p:nvPr/>
        </p:nvSpPr>
        <p:spPr>
          <a:xfrm>
            <a:off x="4667319" y="942738"/>
            <a:ext cx="23439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82" name="Google Shape;308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449" y="1531550"/>
            <a:ext cx="4513852" cy="284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8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Age vs Platform</a:t>
            </a:r>
            <a:endParaRPr/>
          </a:p>
        </p:txBody>
      </p:sp>
      <p:sp>
        <p:nvSpPr>
          <p:cNvPr id="3088" name="Google Shape;3088;p81"/>
          <p:cNvSpPr txBox="1"/>
          <p:nvPr>
            <p:ph idx="1" type="body"/>
          </p:nvPr>
        </p:nvSpPr>
        <p:spPr>
          <a:xfrm>
            <a:off x="311700" y="863550"/>
            <a:ext cx="390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Median age of Mac and “Unknown” users significantly lower than PC and Android users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89" name="Google Shape;3089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0" name="Google Shape;3090;p81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1" name="Google Shape;3091;p81"/>
          <p:cNvSpPr txBox="1"/>
          <p:nvPr/>
        </p:nvSpPr>
        <p:spPr>
          <a:xfrm>
            <a:off x="896927" y="993071"/>
            <a:ext cx="24948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2" name="Google Shape;3092;p81"/>
          <p:cNvSpPr txBox="1"/>
          <p:nvPr/>
        </p:nvSpPr>
        <p:spPr>
          <a:xfrm>
            <a:off x="4667319" y="942738"/>
            <a:ext cx="23439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3" name="Google Shape;309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021" y="889650"/>
            <a:ext cx="4403279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4" name="Google Shape;3094;p81"/>
          <p:cNvSpPr txBox="1"/>
          <p:nvPr/>
        </p:nvSpPr>
        <p:spPr>
          <a:xfrm>
            <a:off x="4545799" y="1014250"/>
            <a:ext cx="2391600" cy="24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8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Nutrition: </a:t>
            </a:r>
            <a:r>
              <a:rPr lang="en"/>
              <a:t>Usage</a:t>
            </a:r>
            <a:r>
              <a:rPr lang="en"/>
              <a:t> Across Years</a:t>
            </a:r>
            <a:endParaRPr/>
          </a:p>
        </p:txBody>
      </p:sp>
      <p:sp>
        <p:nvSpPr>
          <p:cNvPr id="3100" name="Google Shape;3100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1" name="Google Shape;3101;p82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2" name="Google Shape;3102;p82"/>
          <p:cNvSpPr txBox="1"/>
          <p:nvPr/>
        </p:nvSpPr>
        <p:spPr>
          <a:xfrm>
            <a:off x="896927" y="993071"/>
            <a:ext cx="24948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82"/>
          <p:cNvSpPr txBox="1"/>
          <p:nvPr/>
        </p:nvSpPr>
        <p:spPr>
          <a:xfrm>
            <a:off x="4667319" y="942738"/>
            <a:ext cx="23439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82"/>
          <p:cNvSpPr txBox="1"/>
          <p:nvPr/>
        </p:nvSpPr>
        <p:spPr>
          <a:xfrm>
            <a:off x="4545799" y="1014250"/>
            <a:ext cx="2391600" cy="24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5" name="Google Shape;3105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762" y="872450"/>
            <a:ext cx="5692477" cy="369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8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 Nutrition</a:t>
            </a:r>
            <a:endParaRPr/>
          </a:p>
        </p:txBody>
      </p:sp>
      <p:sp>
        <p:nvSpPr>
          <p:cNvPr id="3111" name="Google Shape;3111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2" name="Google Shape;3112;p83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3" name="Google Shape;3113;p83"/>
          <p:cNvSpPr txBox="1"/>
          <p:nvPr/>
        </p:nvSpPr>
        <p:spPr>
          <a:xfrm>
            <a:off x="896927" y="993071"/>
            <a:ext cx="24948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83"/>
          <p:cNvSpPr txBox="1"/>
          <p:nvPr/>
        </p:nvSpPr>
        <p:spPr>
          <a:xfrm>
            <a:off x="4667319" y="942738"/>
            <a:ext cx="23439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83"/>
          <p:cNvSpPr txBox="1"/>
          <p:nvPr/>
        </p:nvSpPr>
        <p:spPr>
          <a:xfrm>
            <a:off x="4545799" y="1014250"/>
            <a:ext cx="2391600" cy="24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6" name="Google Shape;311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411" y="766375"/>
            <a:ext cx="7690040" cy="38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0" name="Shape 3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1" name="Google Shape;3121;p8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Modules</a:t>
            </a:r>
            <a:endParaRPr/>
          </a:p>
        </p:txBody>
      </p:sp>
      <p:sp>
        <p:nvSpPr>
          <p:cNvPr id="3122" name="Google Shape;3122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23" name="Google Shape;312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81825"/>
            <a:ext cx="3618750" cy="301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4" name="Google Shape;312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4897" y="952325"/>
            <a:ext cx="4813852" cy="312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8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/>
              <a:t>Training Modules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1" name="Google Shape;313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75" y="1129600"/>
            <a:ext cx="3611525" cy="27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2" name="Google Shape;313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5074" y="981825"/>
            <a:ext cx="4699326" cy="30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6" name="Shape 3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7" name="Google Shape;3137;p8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Modules</a:t>
            </a:r>
            <a:endParaRPr/>
          </a:p>
        </p:txBody>
      </p:sp>
      <p:sp>
        <p:nvSpPr>
          <p:cNvPr id="3138" name="Google Shape;3138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9" name="Google Shape;313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3486676" cy="2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0" name="Google Shape;3140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8875" y="603375"/>
            <a:ext cx="3034725" cy="196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1" name="Google Shape;3141;p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6559" y="2694850"/>
            <a:ext cx="2957817" cy="196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1" name="Google Shape;2981;p69"/>
          <p:cNvSpPr txBox="1"/>
          <p:nvPr/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0134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Meeting Overview</a:t>
            </a:r>
            <a:endParaRPr b="1" sz="2000">
              <a:solidFill>
                <a:srgbClr val="20134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82" name="Google Shape;2982;p69"/>
          <p:cNvSpPr txBox="1"/>
          <p:nvPr/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●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Dimension 1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 Light"/>
              <a:buChar char="○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Module-specific insights on platforms, scores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Helvetica Neue Light"/>
              <a:buChar char="●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Dimension 2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 Light"/>
              <a:buChar char="○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Cross analysis factors, survey feedback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Helvetica Neue Light"/>
              <a:buChar char="●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Dimension 3/4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 Light"/>
              <a:buChar char="○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Locker experience, improvements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5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p8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Modules</a:t>
            </a:r>
            <a:endParaRPr/>
          </a:p>
        </p:txBody>
      </p:sp>
      <p:sp>
        <p:nvSpPr>
          <p:cNvPr id="3147" name="Google Shape;3147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8" name="Google Shape;3148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975" y="1135325"/>
            <a:ext cx="3788375" cy="2872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9" name="Google Shape;3149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949" y="911350"/>
            <a:ext cx="4358886" cy="3528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" name="Google Shape;3154;p8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Modules</a:t>
            </a:r>
            <a:endParaRPr/>
          </a:p>
        </p:txBody>
      </p:sp>
      <p:sp>
        <p:nvSpPr>
          <p:cNvPr id="3155" name="Google Shape;3155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56" name="Google Shape;315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975" y="714350"/>
            <a:ext cx="3934376" cy="383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7" name="Google Shape;315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5636" y="807250"/>
            <a:ext cx="3620147" cy="3528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8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r>
              <a:rPr lang="en"/>
              <a:t> Modules</a:t>
            </a:r>
            <a:endParaRPr/>
          </a:p>
        </p:txBody>
      </p:sp>
      <p:sp>
        <p:nvSpPr>
          <p:cNvPr id="3163" name="Google Shape;3163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64" name="Google Shape;316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3925525" cy="312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5" name="Google Shape;3165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5076" y="981825"/>
            <a:ext cx="4124125" cy="33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9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Modules</a:t>
            </a:r>
            <a:endParaRPr/>
          </a:p>
        </p:txBody>
      </p:sp>
      <p:sp>
        <p:nvSpPr>
          <p:cNvPr id="3171" name="Google Shape;3171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72" name="Google Shape;3172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675" y="829425"/>
            <a:ext cx="5692215" cy="38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9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178" name="Google Shape;3178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79" name="Google Shape;3179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4225"/>
            <a:ext cx="3630550" cy="302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0" name="Google Shape;318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2950" y="981825"/>
            <a:ext cx="5056250" cy="3279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9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186" name="Google Shape;3186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87" name="Google Shape;3187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981825"/>
            <a:ext cx="4626075" cy="352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8" name="Google Shape;3188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2275" y="1289463"/>
            <a:ext cx="4213124" cy="2761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9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194" name="Google Shape;3194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5" name="Google Shape;3195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981825"/>
            <a:ext cx="3869500" cy="29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6" name="Google Shape;3196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300" y="541825"/>
            <a:ext cx="3052149" cy="200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7" name="Google Shape;3197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6300" y="2624675"/>
            <a:ext cx="3005973" cy="20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2" name="Google Shape;3202;p9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03" name="Google Shape;3203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04" name="Google Shape;3204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4553125" cy="35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5" name="Google Shape;3205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925" y="981825"/>
            <a:ext cx="4133676" cy="3293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9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Google Shape;3210;p9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11" name="Google Shape;3211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12" name="Google Shape;3212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905625"/>
            <a:ext cx="3519950" cy="343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3" name="Google Shape;3213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4308" y="753225"/>
            <a:ext cx="3932817" cy="38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9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19" name="Google Shape;3219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0" name="Google Shape;3220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4312674" cy="343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1" name="Google Shape;3221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474" y="981825"/>
            <a:ext cx="4358886" cy="3528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6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8" name="Google Shape;2988;p7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 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5" name="Shape 3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p9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27" name="Google Shape;3227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8" name="Google Shape;3228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981825"/>
            <a:ext cx="5179151" cy="348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2" name="Shape 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" name="Google Shape;3233;p9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34" name="Google Shape;3234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35" name="Google Shape;3235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981825"/>
            <a:ext cx="3820650" cy="304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6" name="Google Shape;3236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950" y="981825"/>
            <a:ext cx="4367600" cy="3480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9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42" name="Google Shape;3242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43" name="Google Shape;3243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4260225" cy="33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4" name="Google Shape;3244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968" y="981825"/>
            <a:ext cx="4260232" cy="33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8" name="Shape 3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" name="Google Shape;3249;p10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</a:t>
            </a:r>
            <a:endParaRPr/>
          </a:p>
        </p:txBody>
      </p:sp>
      <p:sp>
        <p:nvSpPr>
          <p:cNvPr id="3250" name="Google Shape;3250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51" name="Google Shape;325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4166324" cy="330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2" name="Google Shape;325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81825"/>
            <a:ext cx="4343326" cy="344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10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Modules: Important Factors influencing Score</a:t>
            </a:r>
            <a:endParaRPr/>
          </a:p>
        </p:txBody>
      </p:sp>
      <p:sp>
        <p:nvSpPr>
          <p:cNvPr id="3258" name="Google Shape;3258;p101"/>
          <p:cNvSpPr txBox="1"/>
          <p:nvPr>
            <p:ph idx="1" type="body"/>
          </p:nvPr>
        </p:nvSpPr>
        <p:spPr>
          <a:xfrm>
            <a:off x="311700" y="863550"/>
            <a:ext cx="84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Passing Score influences the final score that users have the most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Also important is how frequently they access and how long the duration is (relationship is not necessarily linear)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Age is also very important in predicting score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Desktop vs mobile is less important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59" name="Google Shape;3259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0" name="Google Shape;3260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5727" y="1800875"/>
            <a:ext cx="4314576" cy="247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4" name="Shape 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" name="Google Shape;3265;p10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Modules: Specific Factor Effects</a:t>
            </a:r>
            <a:endParaRPr/>
          </a:p>
        </p:txBody>
      </p:sp>
      <p:sp>
        <p:nvSpPr>
          <p:cNvPr id="3266" name="Google Shape;3266;p102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Mobile usage correlates with a strong decrease in score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Strong increasing effect of passing score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Effect of Gender is insignificant relative to other factors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Duration in Minutes effect is likely nonlinear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Based on difference between decision tree and OLS</a:t>
            </a:r>
            <a:endParaRPr/>
          </a:p>
        </p:txBody>
      </p:sp>
      <p:sp>
        <p:nvSpPr>
          <p:cNvPr id="3267" name="Google Shape;3267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8" name="Google Shape;3268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075" y="2277600"/>
            <a:ext cx="2661550" cy="200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9" name="Google Shape;3269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325" y="1363550"/>
            <a:ext cx="3843650" cy="2858949"/>
          </a:xfrm>
          <a:prstGeom prst="rect">
            <a:avLst/>
          </a:prstGeom>
          <a:noFill/>
          <a:ln>
            <a:noFill/>
          </a:ln>
        </p:spPr>
      </p:pic>
      <p:sp>
        <p:nvSpPr>
          <p:cNvPr id="3270" name="Google Shape;3270;p102"/>
          <p:cNvSpPr txBox="1"/>
          <p:nvPr/>
        </p:nvSpPr>
        <p:spPr>
          <a:xfrm>
            <a:off x="6958650" y="829425"/>
            <a:ext cx="187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Conditions satisfied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4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Google Shape;3275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6" name="Google Shape;3276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243776" cy="428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0" name="Shape 3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" name="Google Shape;3281;p10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3282" name="Google Shape;3282;p104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Take care in setting passing score: high degree of influence on level of interaction with module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Coefficient of passing score is nearly 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Current version of mobile website is important factor to consider in lower scores in mobile users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Duration and times accessed is not a great predictor of engagement, lots of noise at different levels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Age and gender effects are less visible given other predictors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Very short survey at completion of each module would likely serve as better predictor of engagement</a:t>
            </a:r>
            <a:endParaRPr/>
          </a:p>
        </p:txBody>
      </p:sp>
      <p:sp>
        <p:nvSpPr>
          <p:cNvPr id="3283" name="Google Shape;3283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7" name="Shape 3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8" name="Google Shape;3288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89" name="Google Shape;3289;p10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 2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3" name="Shape 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4" name="Google Shape;3294;p10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Cross-Analysis Factors</a:t>
            </a:r>
            <a:endParaRPr/>
          </a:p>
        </p:txBody>
      </p:sp>
      <p:sp>
        <p:nvSpPr>
          <p:cNvPr id="3295" name="Google Shape;3295;p106"/>
          <p:cNvSpPr txBox="1"/>
          <p:nvPr>
            <p:ph idx="1" type="body"/>
          </p:nvPr>
        </p:nvSpPr>
        <p:spPr>
          <a:xfrm>
            <a:off x="311700" y="863550"/>
            <a:ext cx="84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Socioeconomic Status of Athletes and Coaches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Socioeconomic factors can impact access to coaching and resources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Highlights disparities in access and need for varied pricing models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Age Group of Athletes Being Coached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Help tailor coaching methods and content to be age-appropriate and effective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Gender of Coaches and Athletes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Gender dynamics can influence coaching styles, communication, and overall coaching environment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Understanding of gender balance and the need for gender-specific coaching approaches or training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Scores of Certain Topics/Modules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What topics have lower scores can indicate additional coaching or training is necessary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96" name="Google Shape;3296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2" name="Shape 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" name="Google Shape;2993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94" name="Google Shape;2994;p71"/>
          <p:cNvPicPr preferRelativeResize="0"/>
          <p:nvPr/>
        </p:nvPicPr>
        <p:blipFill rotWithShape="1">
          <a:blip r:embed="rId3">
            <a:alphaModFix/>
          </a:blip>
          <a:srcRect b="0" l="0" r="0" t="50000"/>
          <a:stretch/>
        </p:blipFill>
        <p:spPr>
          <a:xfrm>
            <a:off x="4614600" y="1102226"/>
            <a:ext cx="4078324" cy="237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5" name="Google Shape;2995;p71"/>
          <p:cNvPicPr preferRelativeResize="0"/>
          <p:nvPr/>
        </p:nvPicPr>
        <p:blipFill rotWithShape="1">
          <a:blip r:embed="rId3">
            <a:alphaModFix/>
          </a:blip>
          <a:srcRect b="50000" l="0" r="0" t="0"/>
          <a:stretch/>
        </p:blipFill>
        <p:spPr>
          <a:xfrm>
            <a:off x="424625" y="1102226"/>
            <a:ext cx="4078324" cy="23704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6" name="Google Shape;2996;p7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Ethical Decisions Online Evaluation: Score</a:t>
            </a:r>
            <a:endParaRPr/>
          </a:p>
        </p:txBody>
      </p:sp>
      <p:sp>
        <p:nvSpPr>
          <p:cNvPr id="2997" name="Google Shape;2997;p71"/>
          <p:cNvSpPr txBox="1"/>
          <p:nvPr/>
        </p:nvSpPr>
        <p:spPr>
          <a:xfrm>
            <a:off x="583800" y="3551725"/>
            <a:ext cx="788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August 2021: Higher scores, distribution is is more left-skewed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Means: 66.74, 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74.17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Standard deviations: 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20.67, 17.11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0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p10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Survey Draft</a:t>
            </a:r>
            <a:endParaRPr/>
          </a:p>
        </p:txBody>
      </p:sp>
      <p:sp>
        <p:nvSpPr>
          <p:cNvPr id="3302" name="Google Shape;3302;p107"/>
          <p:cNvSpPr txBox="1"/>
          <p:nvPr>
            <p:ph idx="1" type="body"/>
          </p:nvPr>
        </p:nvSpPr>
        <p:spPr>
          <a:xfrm>
            <a:off x="311700" y="863550"/>
            <a:ext cx="4550100" cy="3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Branching: works as expected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Example: Do you identify as a member of the 2SLGBTQIA+ community?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Accurate branching: Selecting no skips the question asking for specific information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Languages in India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Greater number of languages (unlike clear Mandarin and Cantonese majority in China)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Recommend adding a new category to group all of them, but mention them by name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Branching </a:t>
            </a:r>
            <a:r>
              <a:rPr lang="en">
                <a:solidFill>
                  <a:schemeClr val="dk1"/>
                </a:solidFill>
              </a:rPr>
              <a:t>follow up</a:t>
            </a:r>
            <a:r>
              <a:rPr lang="en">
                <a:solidFill>
                  <a:schemeClr val="dk1"/>
                </a:solidFill>
              </a:rPr>
              <a:t> question for </a:t>
            </a:r>
            <a:r>
              <a:rPr lang="en">
                <a:solidFill>
                  <a:schemeClr val="dk1"/>
                </a:solidFill>
              </a:rPr>
              <a:t>specific</a:t>
            </a:r>
            <a:r>
              <a:rPr lang="en">
                <a:solidFill>
                  <a:schemeClr val="dk1"/>
                </a:solidFill>
              </a:rPr>
              <a:t> language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3" name="Google Shape;3303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04" name="Google Shape;330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4199" y="905623"/>
            <a:ext cx="3817099" cy="1319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05" name="Google Shape;3305;p107"/>
          <p:cNvPicPr preferRelativeResize="0"/>
          <p:nvPr/>
        </p:nvPicPr>
        <p:blipFill rotWithShape="1">
          <a:blip r:embed="rId4">
            <a:alphaModFix/>
          </a:blip>
          <a:srcRect b="41585" l="0" r="0" t="0"/>
          <a:stretch/>
        </p:blipFill>
        <p:spPr>
          <a:xfrm>
            <a:off x="5014200" y="2387950"/>
            <a:ext cx="3817100" cy="180320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9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p10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Survey Draft</a:t>
            </a:r>
            <a:endParaRPr/>
          </a:p>
        </p:txBody>
      </p:sp>
      <p:sp>
        <p:nvSpPr>
          <p:cNvPr id="3311" name="Google Shape;3311;p108"/>
          <p:cNvSpPr txBox="1"/>
          <p:nvPr>
            <p:ph idx="1" type="body"/>
          </p:nvPr>
        </p:nvSpPr>
        <p:spPr>
          <a:xfrm>
            <a:off x="311700" y="863550"/>
            <a:ext cx="463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Please identify any areas where you feel we are missing an opportunity to collect relevant data (all included in Locker)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Sport of coach/participant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Gender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Residence within Canada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Include short free-response questions at end of survey: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Survey takes only a few minutes, including 1 or 2 short free-response questions at end for more information if participant wants to elaborate further on previous multiple-choice questions</a:t>
            </a:r>
            <a:endParaRPr/>
          </a:p>
        </p:txBody>
      </p:sp>
      <p:sp>
        <p:nvSpPr>
          <p:cNvPr id="3312" name="Google Shape;3312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13" name="Google Shape;3313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400" y="863550"/>
            <a:ext cx="3746691" cy="352899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7" name="Shape 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8" name="Google Shape;3318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9" name="Google Shape;3319;p109"/>
          <p:cNvSpPr txBox="1"/>
          <p:nvPr>
            <p:ph type="title"/>
          </p:nvPr>
        </p:nvSpPr>
        <p:spPr>
          <a:xfrm>
            <a:off x="311700" y="18299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 3/4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11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Locker Design vs Industry Norms</a:t>
            </a:r>
            <a:endParaRPr/>
          </a:p>
        </p:txBody>
      </p:sp>
      <p:sp>
        <p:nvSpPr>
          <p:cNvPr id="3325" name="Google Shape;3325;p110"/>
          <p:cNvSpPr txBox="1"/>
          <p:nvPr>
            <p:ph idx="1" type="body"/>
          </p:nvPr>
        </p:nvSpPr>
        <p:spPr>
          <a:xfrm>
            <a:off x="311700" y="863550"/>
            <a:ext cx="84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Password change should confirm old password first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If old password is forgotten, use email or SMS verification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2FA with phone number or authentication app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Log-in with email doesn’t seem to work even though email is connected to NCCP #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Data privacy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Anonymization of data</a:t>
            </a:r>
            <a:endParaRPr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>
                <a:solidFill>
                  <a:schemeClr val="dk1"/>
                </a:solidFill>
              </a:rPr>
              <a:t>Data should not be linked together but scrambled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Transparency on data collection and use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Homepage dashboard with icon links to other pages of Mobile Locker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Homepage loading also takes a while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26" name="Google Shape;3326;p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11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Web-Wrapping App</a:t>
            </a:r>
            <a:endParaRPr/>
          </a:p>
        </p:txBody>
      </p:sp>
      <p:sp>
        <p:nvSpPr>
          <p:cNvPr id="3332" name="Google Shape;3332;p111"/>
          <p:cNvSpPr txBox="1"/>
          <p:nvPr>
            <p:ph idx="1" type="body"/>
          </p:nvPr>
        </p:nvSpPr>
        <p:spPr>
          <a:xfrm>
            <a:off x="311700" y="863550"/>
            <a:ext cx="84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Natively</a:t>
            </a:r>
            <a:endParaRPr sz="16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Free preview feature, $32/month for iOS + Android App support</a:t>
            </a:r>
            <a:endParaRPr sz="14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iOS</a:t>
            </a:r>
            <a:endParaRPr sz="16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React Native, Flutter or Xamarin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Free/open-source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Will need technical maintenance</a:t>
            </a:r>
            <a:endParaRPr sz="14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Android</a:t>
            </a:r>
            <a:endParaRPr sz="16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Webview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Free/open-source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Will need technical maintenance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333" name="Google Shape;3333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11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First-Time Users (Desktop)</a:t>
            </a:r>
            <a:endParaRPr/>
          </a:p>
        </p:txBody>
      </p:sp>
      <p:sp>
        <p:nvSpPr>
          <p:cNvPr id="3339" name="Google Shape;3339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0" name="Google Shape;3340;p112"/>
          <p:cNvSpPr txBox="1"/>
          <p:nvPr/>
        </p:nvSpPr>
        <p:spPr>
          <a:xfrm>
            <a:off x="5549475" y="1388100"/>
            <a:ext cx="3179700" cy="23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On the desktop homepage, the e-learning page is not immediately obvious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Recommendations: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Streamline navigation by 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reorganizing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the desktop homepage to include a link to e-learning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41" name="Google Shape;3341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5244677" cy="3149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5" name="Shape 3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6" name="Google Shape;3346;p11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First-Time Users (Desktop)</a:t>
            </a:r>
            <a:endParaRPr/>
          </a:p>
        </p:txBody>
      </p:sp>
      <p:sp>
        <p:nvSpPr>
          <p:cNvPr id="3347" name="Google Shape;3347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8" name="Google Shape;3348;p113"/>
          <p:cNvSpPr txBox="1"/>
          <p:nvPr/>
        </p:nvSpPr>
        <p:spPr>
          <a:xfrm>
            <a:off x="5549475" y="1388100"/>
            <a:ext cx="3179700" cy="23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On the e-learning page, instructions to get started are clear and direct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49" name="Google Shape;3349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5244677" cy="3270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3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Google Shape;3354;p11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Walk Through - Home Page</a:t>
            </a:r>
            <a:endParaRPr/>
          </a:p>
        </p:txBody>
      </p:sp>
      <p:sp>
        <p:nvSpPr>
          <p:cNvPr id="3355" name="Google Shape;3355;p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56" name="Google Shape;3356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5625" y="787962"/>
            <a:ext cx="2296676" cy="3862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7" name="Google Shape;3357;p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775163"/>
            <a:ext cx="2296667" cy="3888052"/>
          </a:xfrm>
          <a:prstGeom prst="rect">
            <a:avLst/>
          </a:prstGeom>
          <a:noFill/>
          <a:ln>
            <a:noFill/>
          </a:ln>
        </p:spPr>
      </p:pic>
      <p:sp>
        <p:nvSpPr>
          <p:cNvPr id="3358" name="Google Shape;3358;p114"/>
          <p:cNvSpPr txBox="1"/>
          <p:nvPr/>
        </p:nvSpPr>
        <p:spPr>
          <a:xfrm>
            <a:off x="2982150" y="1388100"/>
            <a:ext cx="3179700" cy="23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 mobile view, it is difficult to navigate to different pages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Recommendations: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Remove the top navigation bar and only use the hamburger menu when the window is small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Increase the button sizes and responsiveness (specifically search and hamburger menu)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2" name="Shape 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3" name="Google Shape;3363;p11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Walk Through - Modules</a:t>
            </a:r>
            <a:endParaRPr/>
          </a:p>
        </p:txBody>
      </p:sp>
      <p:sp>
        <p:nvSpPr>
          <p:cNvPr id="3364" name="Google Shape;3364;p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5" name="Google Shape;3365;p115"/>
          <p:cNvSpPr txBox="1"/>
          <p:nvPr/>
        </p:nvSpPr>
        <p:spPr>
          <a:xfrm>
            <a:off x="2569200" y="829425"/>
            <a:ext cx="40056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home page takes a while to load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There is no way to explore or purchase e-learning modules or register for events through the mobile version.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new user will see, “You have completed all available eLearning modules!”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Include more concept checks to make the materials more engaging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Incorporate more feedback when someone gets an answer wrong to make quizzes more responsive, instead of just changing the colour of the bubble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66" name="Google Shape;3366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775" y="654850"/>
            <a:ext cx="2257534" cy="38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7" name="Google Shape;3367;p115"/>
          <p:cNvPicPr preferRelativeResize="0"/>
          <p:nvPr/>
        </p:nvPicPr>
        <p:blipFill rotWithShape="1">
          <a:blip r:embed="rId4">
            <a:alphaModFix/>
          </a:blip>
          <a:srcRect b="0" l="0" r="0" t="12937"/>
          <a:stretch/>
        </p:blipFill>
        <p:spPr>
          <a:xfrm>
            <a:off x="311700" y="826400"/>
            <a:ext cx="2257526" cy="3826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8" name="Google Shape;3368;p115"/>
          <p:cNvPicPr preferRelativeResize="0"/>
          <p:nvPr/>
        </p:nvPicPr>
        <p:blipFill rotWithShape="1">
          <a:blip r:embed="rId5">
            <a:alphaModFix/>
          </a:blip>
          <a:srcRect b="0" l="0" r="32605" t="0"/>
          <a:stretch/>
        </p:blipFill>
        <p:spPr>
          <a:xfrm>
            <a:off x="2569200" y="3755225"/>
            <a:ext cx="4005600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2" name="Shape 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3" name="Google Shape;3373;p11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Walk Through - Account</a:t>
            </a:r>
            <a:endParaRPr/>
          </a:p>
        </p:txBody>
      </p:sp>
      <p:sp>
        <p:nvSpPr>
          <p:cNvPr id="3374" name="Google Shape;3374;p1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5" name="Google Shape;3375;p116"/>
          <p:cNvSpPr txBox="1"/>
          <p:nvPr/>
        </p:nvSpPr>
        <p:spPr>
          <a:xfrm>
            <a:off x="311700" y="829425"/>
            <a:ext cx="5083500" cy="10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Password changes should be protected by the old password.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When using different browsers and devices, width is fixed so text is cut off (ex. Firefox on Android)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76" name="Google Shape;3376;p116"/>
          <p:cNvPicPr preferRelativeResize="0"/>
          <p:nvPr/>
        </p:nvPicPr>
        <p:blipFill rotWithShape="1">
          <a:blip r:embed="rId3">
            <a:alphaModFix/>
          </a:blip>
          <a:srcRect b="11257" l="8204" r="37708" t="29115"/>
          <a:stretch/>
        </p:blipFill>
        <p:spPr>
          <a:xfrm>
            <a:off x="311700" y="2108925"/>
            <a:ext cx="3821769" cy="249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7" name="Google Shape;3377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5125" y="764350"/>
            <a:ext cx="1749600" cy="389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8" name="Google Shape;3378;p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1550" y="763645"/>
            <a:ext cx="1749600" cy="3898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3" name="Google Shape;3003;p7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Ethical Decisions Online Evaluation: Platform</a:t>
            </a:r>
            <a:endParaRPr/>
          </a:p>
        </p:txBody>
      </p:sp>
      <p:pic>
        <p:nvPicPr>
          <p:cNvPr id="3004" name="Google Shape;3004;p72"/>
          <p:cNvPicPr preferRelativeResize="0"/>
          <p:nvPr/>
        </p:nvPicPr>
        <p:blipFill rotWithShape="1">
          <a:blip r:embed="rId3">
            <a:alphaModFix/>
          </a:blip>
          <a:srcRect b="0" l="0" r="0" t="49718"/>
          <a:stretch/>
        </p:blipFill>
        <p:spPr>
          <a:xfrm>
            <a:off x="4649950" y="1022354"/>
            <a:ext cx="4258100" cy="2574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5" name="Google Shape;3005;p72"/>
          <p:cNvPicPr preferRelativeResize="0"/>
          <p:nvPr/>
        </p:nvPicPr>
        <p:blipFill rotWithShape="1">
          <a:blip r:embed="rId3">
            <a:alphaModFix/>
          </a:blip>
          <a:srcRect b="50283" l="0" r="0" t="0"/>
          <a:stretch/>
        </p:blipFill>
        <p:spPr>
          <a:xfrm>
            <a:off x="253125" y="1039972"/>
            <a:ext cx="4258100" cy="2545099"/>
          </a:xfrm>
          <a:prstGeom prst="rect">
            <a:avLst/>
          </a:prstGeom>
          <a:noFill/>
          <a:ln>
            <a:noFill/>
          </a:ln>
        </p:spPr>
      </p:pic>
      <p:sp>
        <p:nvSpPr>
          <p:cNvPr id="3006" name="Google Shape;3006;p72"/>
          <p:cNvSpPr txBox="1"/>
          <p:nvPr/>
        </p:nvSpPr>
        <p:spPr>
          <a:xfrm>
            <a:off x="583800" y="3704125"/>
            <a:ext cx="788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August 2021: No 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noticeable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change in platform usage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PC and Mac remain the top 2 platforms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2" name="Shape 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3" name="Google Shape;3383;p11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New Locker Users</a:t>
            </a:r>
            <a:endParaRPr/>
          </a:p>
        </p:txBody>
      </p:sp>
      <p:sp>
        <p:nvSpPr>
          <p:cNvPr id="3384" name="Google Shape;3384;p117"/>
          <p:cNvSpPr txBox="1"/>
          <p:nvPr>
            <p:ph idx="1" type="body"/>
          </p:nvPr>
        </p:nvSpPr>
        <p:spPr>
          <a:xfrm>
            <a:off x="311700" y="863550"/>
            <a:ext cx="8520600" cy="22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r>
              <a:rPr lang="en"/>
              <a:t>interactive guides and walkthroughs for the website to showcase features!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Helvetica Neue"/>
                <a:ea typeface="Helvetica Neue"/>
                <a:cs typeface="Helvetica Neue"/>
                <a:sym typeface="Helvetica Neue"/>
              </a:rPr>
              <a:t>UserGuiding</a:t>
            </a:r>
            <a:r>
              <a:rPr lang="en" sz="1400"/>
              <a:t> is a comprehensive user onboarding and guidance platform with a simple drag-and-drop editor and customizable templates.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Helvetica Neue"/>
                <a:ea typeface="Helvetica Neue"/>
                <a:cs typeface="Helvetica Neue"/>
                <a:sym typeface="Helvetica Neue"/>
              </a:rPr>
              <a:t>WalkMe</a:t>
            </a:r>
            <a:r>
              <a:rPr lang="en" sz="1400"/>
              <a:t> is a digital adoption platform that offers a range of features, including real-time guidance.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Helvetica Neue"/>
                <a:ea typeface="Helvetica Neue"/>
                <a:cs typeface="Helvetica Neue"/>
                <a:sym typeface="Helvetica Neue"/>
              </a:rPr>
              <a:t>Hopscotch</a:t>
            </a:r>
            <a:r>
              <a:rPr lang="en" sz="1400"/>
              <a:t> is an open-source framework.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Helvetica Neue"/>
                <a:ea typeface="Helvetica Neue"/>
                <a:cs typeface="Helvetica Neue"/>
                <a:sym typeface="Helvetica Neue"/>
              </a:rPr>
              <a:t>Joyride</a:t>
            </a:r>
            <a:r>
              <a:rPr lang="en" sz="1400"/>
              <a:t> is a lightweight, open-source library.</a:t>
            </a:r>
            <a:endParaRPr sz="1400"/>
          </a:p>
        </p:txBody>
      </p:sp>
      <p:sp>
        <p:nvSpPr>
          <p:cNvPr id="3385" name="Google Shape;3385;p1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6" name="Google Shape;3386;p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6050" y="2702650"/>
            <a:ext cx="4131902" cy="1822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0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11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Overall Better Journey</a:t>
            </a:r>
            <a:endParaRPr/>
          </a:p>
        </p:txBody>
      </p:sp>
      <p:sp>
        <p:nvSpPr>
          <p:cNvPr id="3392" name="Google Shape;3392;p118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Allow coaches to set their own goals and provide recommendations on how to meet them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Ex. completion of one module recommends one on a related topic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</a:t>
            </a:r>
            <a:r>
              <a:rPr lang="en" sz="1500"/>
              <a:t>ame-ify modules to encourage completion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Ex. monthly leaderboard for highest points or number of modules completed wins free gear 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Foster a community and network across coaches using the platform 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Online discussion board or forum; ex. Slack</a:t>
            </a:r>
            <a:endParaRPr sz="13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3393" name="Google Shape;3393;p1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94" name="Google Shape;3394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350" y="2569200"/>
            <a:ext cx="3477300" cy="20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11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</p:txBody>
      </p:sp>
      <p:sp>
        <p:nvSpPr>
          <p:cNvPr id="3400" name="Google Shape;3400;p119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define Target Audience as: coaches for any sport at a school, extracurricular club or community teams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Partnerships with schools/organizations to provide Locker and module access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College sports teams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Encourage </a:t>
            </a:r>
            <a:r>
              <a:rPr lang="en" sz="1400"/>
              <a:t>attendance</a:t>
            </a:r>
            <a:r>
              <a:rPr lang="en" sz="1400"/>
              <a:t> of events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In-person training or gatherings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Hosting panels at sports conventions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 and share content that is relevant through social media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Coaching newsletter with tips, training techniques, nutrition advice, new sports technology etc.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Blogs, podcasts, videos, and webinars can also be effective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Spotlight a coach every week/month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401" name="Google Shape;3401;p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5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p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0" name="Shape 3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1" name="Google Shape;3011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2" name="Google Shape;3012;p7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Managing Conflict Online Evaluation</a:t>
            </a:r>
            <a:r>
              <a:rPr lang="en"/>
              <a:t>: Score and Platform</a:t>
            </a:r>
            <a:endParaRPr/>
          </a:p>
        </p:txBody>
      </p:sp>
      <p:sp>
        <p:nvSpPr>
          <p:cNvPr id="3013" name="Google Shape;3013;p73"/>
          <p:cNvSpPr txBox="1"/>
          <p:nvPr/>
        </p:nvSpPr>
        <p:spPr>
          <a:xfrm>
            <a:off x="583800" y="3246925"/>
            <a:ext cx="78888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data after June 28, 2022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Overall score distribution is right-learning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Char char="○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Mean: 82.11, standard deviation: 9.68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PC and Mac remain the top 2 platforms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14" name="Google Shape;3014;p73"/>
          <p:cNvPicPr preferRelativeResize="0"/>
          <p:nvPr/>
        </p:nvPicPr>
        <p:blipFill rotWithShape="1">
          <a:blip r:embed="rId3">
            <a:alphaModFix/>
          </a:blip>
          <a:srcRect b="49685" l="0" r="0" t="0"/>
          <a:stretch/>
        </p:blipFill>
        <p:spPr>
          <a:xfrm>
            <a:off x="520599" y="981825"/>
            <a:ext cx="3899000" cy="2285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5" name="Google Shape;3015;p73"/>
          <p:cNvPicPr preferRelativeResize="0"/>
          <p:nvPr/>
        </p:nvPicPr>
        <p:blipFill rotWithShape="1">
          <a:blip r:embed="rId4">
            <a:alphaModFix/>
          </a:blip>
          <a:srcRect b="47728" l="0" r="0" t="0"/>
          <a:stretch/>
        </p:blipFill>
        <p:spPr>
          <a:xfrm>
            <a:off x="4625050" y="981825"/>
            <a:ext cx="3899001" cy="241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1" name="Google Shape;3021;p7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Leading Drug-free Sport Online Evaluation</a:t>
            </a:r>
            <a:r>
              <a:rPr lang="en"/>
              <a:t>: Score</a:t>
            </a:r>
            <a:endParaRPr/>
          </a:p>
        </p:txBody>
      </p:sp>
      <p:sp>
        <p:nvSpPr>
          <p:cNvPr id="3022" name="Google Shape;3022;p74"/>
          <p:cNvSpPr txBox="1"/>
          <p:nvPr/>
        </p:nvSpPr>
        <p:spPr>
          <a:xfrm>
            <a:off x="583800" y="3704125"/>
            <a:ext cx="788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September 2021: majority of scores are 0, with a few high scores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Highlights Effect of Changing Passing Score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23" name="Google Shape;3023;p74"/>
          <p:cNvPicPr preferRelativeResize="0"/>
          <p:nvPr/>
        </p:nvPicPr>
        <p:blipFill rotWithShape="1">
          <a:blip r:embed="rId3">
            <a:alphaModFix/>
          </a:blip>
          <a:srcRect b="50079" l="0" r="0" t="0"/>
          <a:stretch/>
        </p:blipFill>
        <p:spPr>
          <a:xfrm>
            <a:off x="304800" y="981825"/>
            <a:ext cx="4183874" cy="2450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4" name="Google Shape;3024;p74"/>
          <p:cNvPicPr preferRelativeResize="0"/>
          <p:nvPr/>
        </p:nvPicPr>
        <p:blipFill rotWithShape="1">
          <a:blip r:embed="rId3">
            <a:alphaModFix/>
          </a:blip>
          <a:srcRect b="0" l="0" r="0" t="50079"/>
          <a:stretch/>
        </p:blipFill>
        <p:spPr>
          <a:xfrm>
            <a:off x="4521125" y="981825"/>
            <a:ext cx="4183874" cy="245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8" name="Shape 3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" name="Google Shape;3029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0" name="Google Shape;3030;p7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Leading Drug-free Sport Online Evaluation: Platform</a:t>
            </a:r>
            <a:endParaRPr/>
          </a:p>
        </p:txBody>
      </p:sp>
      <p:sp>
        <p:nvSpPr>
          <p:cNvPr id="3031" name="Google Shape;3031;p75"/>
          <p:cNvSpPr txBox="1"/>
          <p:nvPr/>
        </p:nvSpPr>
        <p:spPr>
          <a:xfrm>
            <a:off x="583800" y="3704125"/>
            <a:ext cx="788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September 2021: Android Phone users increased in proportion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PC and Mac remain the top 2 platforms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32" name="Google Shape;3032;p75"/>
          <p:cNvPicPr preferRelativeResize="0"/>
          <p:nvPr/>
        </p:nvPicPr>
        <p:blipFill rotWithShape="1">
          <a:blip r:embed="rId3">
            <a:alphaModFix/>
          </a:blip>
          <a:srcRect b="50079" l="0" r="0" t="0"/>
          <a:stretch/>
        </p:blipFill>
        <p:spPr>
          <a:xfrm>
            <a:off x="228600" y="981825"/>
            <a:ext cx="4245451" cy="2547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3" name="Google Shape;3033;p75"/>
          <p:cNvPicPr preferRelativeResize="0"/>
          <p:nvPr/>
        </p:nvPicPr>
        <p:blipFill rotWithShape="1">
          <a:blip r:embed="rId3">
            <a:alphaModFix/>
          </a:blip>
          <a:srcRect b="0" l="0" r="0" t="50079"/>
          <a:stretch/>
        </p:blipFill>
        <p:spPr>
          <a:xfrm>
            <a:off x="4560900" y="981824"/>
            <a:ext cx="4245446" cy="2547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7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" name="Google Shape;3038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9" name="Google Shape;3039;p7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 Initiation in Sport: Platform</a:t>
            </a:r>
            <a:endParaRPr/>
          </a:p>
        </p:txBody>
      </p:sp>
      <p:sp>
        <p:nvSpPr>
          <p:cNvPr id="3040" name="Google Shape;3040;p76"/>
          <p:cNvSpPr txBox="1"/>
          <p:nvPr/>
        </p:nvSpPr>
        <p:spPr>
          <a:xfrm>
            <a:off x="583800" y="3551725"/>
            <a:ext cx="788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October 2020: Proportion of Mac users increased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Android Phone and unknown users also increased slightly</a:t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41" name="Google Shape;3041;p76"/>
          <p:cNvPicPr preferRelativeResize="0"/>
          <p:nvPr/>
        </p:nvPicPr>
        <p:blipFill rotWithShape="1">
          <a:blip r:embed="rId3">
            <a:alphaModFix/>
          </a:blip>
          <a:srcRect b="50079" l="0" r="0" t="0"/>
          <a:stretch/>
        </p:blipFill>
        <p:spPr>
          <a:xfrm>
            <a:off x="381000" y="981825"/>
            <a:ext cx="4051926" cy="2431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2" name="Google Shape;3042;p76"/>
          <p:cNvPicPr preferRelativeResize="0"/>
          <p:nvPr/>
        </p:nvPicPr>
        <p:blipFill rotWithShape="1">
          <a:blip r:embed="rId3">
            <a:alphaModFix/>
          </a:blip>
          <a:srcRect b="0" l="0" r="0" t="50079"/>
          <a:stretch/>
        </p:blipFill>
        <p:spPr>
          <a:xfrm>
            <a:off x="4709675" y="1011671"/>
            <a:ext cx="4051926" cy="2431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DAG Slide Deck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23F93"/>
      </a:accent1>
      <a:accent2>
        <a:srgbClr val="E6E3EF"/>
      </a:accent2>
      <a:accent3>
        <a:srgbClr val="C4C0CF"/>
      </a:accent3>
      <a:accent4>
        <a:srgbClr val="312E34"/>
      </a:accent4>
      <a:accent5>
        <a:srgbClr val="4D217A"/>
      </a:accent5>
      <a:accent6>
        <a:srgbClr val="1B1534"/>
      </a:accent6>
      <a:hlink>
        <a:srgbClr val="E691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